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4"/>
  </p:sldMasterIdLst>
  <p:notesMasterIdLst>
    <p:notesMasterId r:id="rId39"/>
  </p:notesMasterIdLst>
  <p:handoutMasterIdLst>
    <p:handoutMasterId r:id="rId40"/>
  </p:handoutMasterIdLst>
  <p:sldIdLst>
    <p:sldId id="312" r:id="rId5"/>
    <p:sldId id="304" r:id="rId6"/>
    <p:sldId id="326" r:id="rId7"/>
    <p:sldId id="318" r:id="rId8"/>
    <p:sldId id="330" r:id="rId9"/>
    <p:sldId id="319" r:id="rId10"/>
    <p:sldId id="334" r:id="rId11"/>
    <p:sldId id="320" r:id="rId12"/>
    <p:sldId id="352" r:id="rId13"/>
    <p:sldId id="351" r:id="rId14"/>
    <p:sldId id="353" r:id="rId15"/>
    <p:sldId id="336" r:id="rId16"/>
    <p:sldId id="337" r:id="rId17"/>
    <p:sldId id="338" r:id="rId18"/>
    <p:sldId id="339" r:id="rId19"/>
    <p:sldId id="340" r:id="rId20"/>
    <p:sldId id="341" r:id="rId21"/>
    <p:sldId id="342" r:id="rId22"/>
    <p:sldId id="343" r:id="rId23"/>
    <p:sldId id="344" r:id="rId24"/>
    <p:sldId id="345" r:id="rId25"/>
    <p:sldId id="346" r:id="rId26"/>
    <p:sldId id="354" r:id="rId27"/>
    <p:sldId id="348" r:id="rId28"/>
    <p:sldId id="349" r:id="rId29"/>
    <p:sldId id="350" r:id="rId30"/>
    <p:sldId id="347" r:id="rId31"/>
    <p:sldId id="322" r:id="rId32"/>
    <p:sldId id="333" r:id="rId33"/>
    <p:sldId id="335" r:id="rId34"/>
    <p:sldId id="323" r:id="rId35"/>
    <p:sldId id="324" r:id="rId36"/>
    <p:sldId id="331" r:id="rId37"/>
    <p:sldId id="297" r:id="rId38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B4B98B0-60AC-42C2-AFA5-B58CD77FA1E5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72" autoAdjust="0"/>
    <p:restoredTop sz="95388" autoAdjust="0"/>
  </p:normalViewPr>
  <p:slideViewPr>
    <p:cSldViewPr snapToGrid="0" snapToObjects="1">
      <p:cViewPr varScale="1">
        <p:scale>
          <a:sx n="105" d="100"/>
          <a:sy n="105" d="100"/>
        </p:scale>
        <p:origin x="864" y="114"/>
      </p:cViewPr>
      <p:guideLst>
        <p:guide orient="horz" pos="2616"/>
        <p:guide orient="horz" pos="3264"/>
        <p:guide pos="6912"/>
        <p:guide orient="horz"/>
        <p:guide orient="horz" pos="4008"/>
        <p:guide orient="horz" pos="2352"/>
        <p:guide pos="6696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pos="5256"/>
        <p:guide pos="726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25" d="100"/>
          <a:sy n="25" d="100"/>
        </p:scale>
        <p:origin x="348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426ABF-A8C0-D94B-8DA4-89B3D95177F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73E1C36-C21F-0B70-27E7-5B59DAE2756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7769225" y="0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970FB6-164E-0840-A35B-09E9F3D45F76}" type="datetimeyyyy">
              <a:rPr lang="en-US" smtClean="0"/>
              <a:t>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942066-244B-8673-5E9A-26E4265AD0B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30EE97-1F54-6631-A4BB-FD938296488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7769225" y="23161625"/>
            <a:ext cx="5943600" cy="1222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0BD0AB-C59E-4A46-83D3-F07787446BA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783596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654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736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541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457200" y="3048000"/>
            <a:ext cx="14630400" cy="8229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1371600" y="11734800"/>
            <a:ext cx="10972800" cy="96012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074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>
            <a:extLst>
              <a:ext uri="{FF2B5EF4-FFF2-40B4-BE49-F238E27FC236}">
                <a16:creationId xmlns:a16="http://schemas.microsoft.com/office/drawing/2014/main" id="{BA5D5A72-CB6F-F8DE-E2C9-90459C8C3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500188" y="1173106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694429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899790" y="810227"/>
            <a:ext cx="6392421" cy="3831221"/>
          </a:xfrm>
        </p:spPr>
        <p:txBody>
          <a:bodyPr tIns="0" bIns="0" anchor="ctr" anchorCtr="0">
            <a:noAutofit/>
          </a:bodyPr>
          <a:lstStyle>
            <a:lvl1pPr algn="ctr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D014917C-8694-B4A4-A211-0F31F00E2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1550562" cy="2545382"/>
          </a:xfrm>
          <a:custGeom>
            <a:avLst/>
            <a:gdLst>
              <a:gd name="connsiteX0" fmla="*/ 683117 w 1550562"/>
              <a:gd name="connsiteY0" fmla="*/ 0 h 2545382"/>
              <a:gd name="connsiteX1" fmla="*/ 1550562 w 1550562"/>
              <a:gd name="connsiteY1" fmla="*/ 0 h 2545382"/>
              <a:gd name="connsiteX2" fmla="*/ 1550562 w 1550562"/>
              <a:gd name="connsiteY2" fmla="*/ 7240 h 2545382"/>
              <a:gd name="connsiteX3" fmla="*/ 221868 w 1550562"/>
              <a:gd name="connsiteY3" fmla="*/ 2418735 h 2545382"/>
              <a:gd name="connsiteX4" fmla="*/ 0 w 1550562"/>
              <a:gd name="connsiteY4" fmla="*/ 2545382 h 2545382"/>
              <a:gd name="connsiteX5" fmla="*/ 0 w 1550562"/>
              <a:gd name="connsiteY5" fmla="*/ 1500516 h 2545382"/>
              <a:gd name="connsiteX6" fmla="*/ 102557 w 1550562"/>
              <a:gd name="connsiteY6" fmla="*/ 1405503 h 2545382"/>
              <a:gd name="connsiteX7" fmla="*/ 673022 w 1550562"/>
              <a:gd name="connsiteY7" fmla="*/ 200390 h 25453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50562" h="2545382">
                <a:moveTo>
                  <a:pt x="683117" y="0"/>
                </a:moveTo>
                <a:lnTo>
                  <a:pt x="1550562" y="0"/>
                </a:lnTo>
                <a:lnTo>
                  <a:pt x="1550562" y="7240"/>
                </a:lnTo>
                <a:cubicBezTo>
                  <a:pt x="1550562" y="1022523"/>
                  <a:pt x="1020469" y="1913556"/>
                  <a:pt x="221868" y="2418735"/>
                </a:cubicBezTo>
                <a:lnTo>
                  <a:pt x="0" y="2545382"/>
                </a:lnTo>
                <a:lnTo>
                  <a:pt x="0" y="1500516"/>
                </a:lnTo>
                <a:lnTo>
                  <a:pt x="102557" y="1405503"/>
                </a:lnTo>
                <a:cubicBezTo>
                  <a:pt x="416582" y="1089274"/>
                  <a:pt x="625660" y="668089"/>
                  <a:pt x="673022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A7DB6972-BB75-254A-BA88-C0C3E6E93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-1"/>
            <a:ext cx="682740" cy="1500050"/>
          </a:xfrm>
          <a:custGeom>
            <a:avLst/>
            <a:gdLst>
              <a:gd name="connsiteX0" fmla="*/ 0 w 682740"/>
              <a:gd name="connsiteY0" fmla="*/ 0 h 1500050"/>
              <a:gd name="connsiteX1" fmla="*/ 682740 w 682740"/>
              <a:gd name="connsiteY1" fmla="*/ 0 h 1500050"/>
              <a:gd name="connsiteX2" fmla="*/ 672647 w 682740"/>
              <a:gd name="connsiteY2" fmla="*/ 200357 h 1500050"/>
              <a:gd name="connsiteX3" fmla="*/ 102290 w 682740"/>
              <a:gd name="connsiteY3" fmla="*/ 1405281 h 1500050"/>
              <a:gd name="connsiteX4" fmla="*/ 0 w 682740"/>
              <a:gd name="connsiteY4" fmla="*/ 1500050 h 15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2740" h="1500050">
                <a:moveTo>
                  <a:pt x="0" y="0"/>
                </a:moveTo>
                <a:lnTo>
                  <a:pt x="682740" y="0"/>
                </a:lnTo>
                <a:lnTo>
                  <a:pt x="672647" y="200357"/>
                </a:lnTo>
                <a:cubicBezTo>
                  <a:pt x="625294" y="667983"/>
                  <a:pt x="416256" y="1089101"/>
                  <a:pt x="102290" y="1405281"/>
                </a:cubicBezTo>
                <a:lnTo>
                  <a:pt x="0" y="150005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Image 2">
            <a:extLst>
              <a:ext uri="{FF2B5EF4-FFF2-40B4-BE49-F238E27FC236}">
                <a16:creationId xmlns:a16="http://schemas.microsoft.com/office/drawing/2014/main" id="{790E862E-398F-571C-EC2C-3D17164DE0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0445" y="314191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C975BF2-D657-C309-269D-B8D0062631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0563" y="1089213"/>
            <a:ext cx="9879437" cy="980844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54">
            <a:extLst>
              <a:ext uri="{FF2B5EF4-FFF2-40B4-BE49-F238E27FC236}">
                <a16:creationId xmlns:a16="http://schemas.microsoft.com/office/drawing/2014/main" id="{A0AEB4DF-13C8-8171-2BDB-FD1AD542E7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50564" y="2331958"/>
            <a:ext cx="2975217" cy="3704266"/>
          </a:xfrm>
        </p:spPr>
        <p:txBody>
          <a:bodyPr lIns="91440" tIns="0" rIns="91440" bIns="0" anchor="t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None/>
              <a:defRPr sz="1800"/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2134EBA-AF32-9F8A-370F-0D3E842F0397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5087154" y="2331791"/>
            <a:ext cx="6345893" cy="3721817"/>
          </a:xfrm>
        </p:spPr>
        <p:txBody>
          <a:bodyPr lIns="91440" rIns="91440"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AE99A73D-155B-A133-9671-506F54A055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9588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>
            <a:extLst>
              <a:ext uri="{FF2B5EF4-FFF2-40B4-BE49-F238E27FC236}">
                <a16:creationId xmlns:a16="http://schemas.microsoft.com/office/drawing/2014/main" id="{D5595DD5-43B0-252F-8BC6-6B74340C5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>
            <a:off x="1" y="-1"/>
            <a:ext cx="443344" cy="6856025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550564" y="1057274"/>
            <a:ext cx="9875463" cy="999746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BC3A3767-6C5E-8188-0A49-955BBACE37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-3" y="4420134"/>
            <a:ext cx="1293237" cy="2437866"/>
          </a:xfrm>
          <a:custGeom>
            <a:avLst/>
            <a:gdLst>
              <a:gd name="connsiteX0" fmla="*/ 1293237 w 1293237"/>
              <a:gd name="connsiteY0" fmla="*/ 2437866 h 2437866"/>
              <a:gd name="connsiteX1" fmla="*/ 1292465 w 1293237"/>
              <a:gd name="connsiteY1" fmla="*/ 2437373 h 2437866"/>
              <a:gd name="connsiteX2" fmla="*/ 0 w 1293237"/>
              <a:gd name="connsiteY2" fmla="*/ 0 h 2437866"/>
              <a:gd name="connsiteX3" fmla="*/ 1293237 w 1293237"/>
              <a:gd name="connsiteY3" fmla="*/ 0 h 24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3237" h="2437866">
                <a:moveTo>
                  <a:pt x="1293237" y="2437866"/>
                </a:moveTo>
                <a:lnTo>
                  <a:pt x="1292465" y="2437373"/>
                </a:lnTo>
                <a:cubicBezTo>
                  <a:pt x="511725" y="1903845"/>
                  <a:pt x="0" y="1011184"/>
                  <a:pt x="0" y="0"/>
                </a:cubicBezTo>
                <a:lnTo>
                  <a:pt x="1293237" y="0"/>
                </a:lnTo>
                <a:close/>
              </a:path>
            </a:pathLst>
          </a:custGeom>
          <a:solidFill>
            <a:schemeClr val="accent1"/>
          </a:solidFill>
          <a:ln w="4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E4BD7F71-D12B-4F27-1505-FF681CF55F7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550564" y="2303028"/>
            <a:ext cx="5829147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FB87C65D-4EF3-18C8-18A8-477F87A37E51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7940842" y="2303028"/>
            <a:ext cx="3485184" cy="3961593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7" name="Slide Number Placeholder 2">
            <a:extLst>
              <a:ext uri="{FF2B5EF4-FFF2-40B4-BE49-F238E27FC236}">
                <a16:creationId xmlns:a16="http://schemas.microsoft.com/office/drawing/2014/main" id="{AEFFA34C-885D-E995-D8F9-B4ACFBF311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C6639AD7-128F-B39D-B45F-0F22A2C6D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7193"/>
          <a:stretch/>
        </p:blipFill>
        <p:spPr>
          <a:xfrm rot="5400000">
            <a:off x="6072641" y="-5676015"/>
            <a:ext cx="443344" cy="11795374"/>
          </a:xfrm>
          <a:custGeom>
            <a:avLst/>
            <a:gdLst>
              <a:gd name="connsiteX0" fmla="*/ 0 w 1734410"/>
              <a:gd name="connsiteY0" fmla="*/ 0 h 4795637"/>
              <a:gd name="connsiteX1" fmla="*/ 1734410 w 1734410"/>
              <a:gd name="connsiteY1" fmla="*/ 0 h 4795637"/>
              <a:gd name="connsiteX2" fmla="*/ 1734410 w 1734410"/>
              <a:gd name="connsiteY2" fmla="*/ 4795637 h 4795637"/>
              <a:gd name="connsiteX3" fmla="*/ 0 w 1734410"/>
              <a:gd name="connsiteY3" fmla="*/ 4795637 h 4795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34410" h="4795637">
                <a:moveTo>
                  <a:pt x="0" y="0"/>
                </a:moveTo>
                <a:lnTo>
                  <a:pt x="1734410" y="0"/>
                </a:lnTo>
                <a:lnTo>
                  <a:pt x="1734410" y="4795637"/>
                </a:lnTo>
                <a:lnTo>
                  <a:pt x="0" y="4795637"/>
                </a:lnTo>
                <a:close/>
              </a:path>
            </a:pathLst>
          </a:cu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48479A23-C29C-C711-510C-05B69B8822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1443" r="10857"/>
          <a:stretch/>
        </p:blipFill>
        <p:spPr>
          <a:xfrm rot="16200000">
            <a:off x="-6447" y="6444"/>
            <a:ext cx="1961253" cy="1948364"/>
          </a:xfrm>
          <a:custGeom>
            <a:avLst/>
            <a:gdLst>
              <a:gd name="connsiteX0" fmla="*/ 1961253 w 1961253"/>
              <a:gd name="connsiteY0" fmla="*/ 0 h 1948364"/>
              <a:gd name="connsiteX1" fmla="*/ 1961253 w 1961253"/>
              <a:gd name="connsiteY1" fmla="*/ 1948364 h 1948364"/>
              <a:gd name="connsiteX2" fmla="*/ 0 w 1961253"/>
              <a:gd name="connsiteY2" fmla="*/ 1948364 h 1948364"/>
              <a:gd name="connsiteX3" fmla="*/ 0 w 1961253"/>
              <a:gd name="connsiteY3" fmla="*/ 0 h 1948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1253" h="1948364">
                <a:moveTo>
                  <a:pt x="1961253" y="0"/>
                </a:moveTo>
                <a:lnTo>
                  <a:pt x="1961253" y="1948364"/>
                </a:lnTo>
                <a:lnTo>
                  <a:pt x="0" y="1948364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7" name="Image 2">
            <a:extLst>
              <a:ext uri="{FF2B5EF4-FFF2-40B4-BE49-F238E27FC236}">
                <a16:creationId xmlns:a16="http://schemas.microsoft.com/office/drawing/2014/main" id="{F3DC42FA-4B8F-2EFC-CAB4-1CCAB93BE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6626" y="4929577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6507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0"/>
            <a:ext cx="12216063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10511627" cy="1012785"/>
          </a:xfrm>
        </p:spPr>
        <p:txBody>
          <a:bodyPr tIns="0" bIns="0"/>
          <a:lstStyle>
            <a:lvl1pPr algn="ctr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Content Placeholder 5">
            <a:extLst>
              <a:ext uri="{FF2B5EF4-FFF2-40B4-BE49-F238E27FC236}">
                <a16:creationId xmlns:a16="http://schemas.microsoft.com/office/drawing/2014/main" id="{4D6DED8E-165F-59D7-F01C-4EF0446E5FC0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914400" y="2316067"/>
            <a:ext cx="10511627" cy="3948557"/>
          </a:xfrm>
        </p:spPr>
        <p:txBody>
          <a:bodyPr lIns="91440" tIns="91440" rIns="91440" bIns="9144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2933FDAB-13EE-5F9F-5DFC-A5A60BC636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5081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EB515B5-2D9F-58E1-6E3C-CCBF105D8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27501" y="0"/>
            <a:ext cx="4671276" cy="6857999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>
            <a:extLst>
              <a:ext uri="{FF2B5EF4-FFF2-40B4-BE49-F238E27FC236}">
                <a16:creationId xmlns:a16="http://schemas.microsoft.com/office/drawing/2014/main" id="{5CCFEDF9-5B69-87BA-8A33-35033DA401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66586" y="0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1" y="849782"/>
            <a:ext cx="5715000" cy="2727709"/>
          </a:xfrm>
        </p:spPr>
        <p:txBody>
          <a:bodyPr tIns="0" bIns="0" anchor="b" anchorCtr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6F10CB4-CF79-A942-DA9C-04CBB7C89DC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14401" y="3813606"/>
            <a:ext cx="5715000" cy="2234642"/>
          </a:xfrm>
        </p:spPr>
        <p:txBody>
          <a:bodyPr lIns="91440" tIns="0" rIns="91440" bIns="0" anchor="t" anchorCtr="0">
            <a:norm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anchor="ctr" anchorCtr="0"/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952" y="758952"/>
            <a:ext cx="3932237" cy="1524662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58952" y="2286000"/>
            <a:ext cx="3932237" cy="35670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7" y="741459"/>
            <a:ext cx="6242839" cy="511959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60938" y="755372"/>
            <a:ext cx="3931920" cy="1527048"/>
          </a:xfrm>
        </p:spPr>
        <p:txBody>
          <a:bodyPr anchor="b"/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+mn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60938" y="2286001"/>
            <a:ext cx="393192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5262700" y="987425"/>
            <a:ext cx="6172200" cy="4873625"/>
          </a:xfrm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>
            <a:extLst>
              <a:ext uri="{FF2B5EF4-FFF2-40B4-BE49-F238E27FC236}">
                <a16:creationId xmlns:a16="http://schemas.microsoft.com/office/drawing/2014/main" id="{EFFAEAD9-58A9-096B-C6D0-58F7AD08EB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1057274"/>
            <a:ext cx="6583680" cy="153135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0" y="2834640"/>
            <a:ext cx="6583680" cy="3207344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1114D1E-7749-DD58-8782-318E4F679DE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537D12D-0FCA-3396-988D-452D3D526E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1710CE8-8A83-C0D3-623E-AFCC6C6A2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332509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A66C80-37C3-6D28-7564-733A30B2C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flipH="1">
            <a:off x="9353550" y="0"/>
            <a:ext cx="2838450" cy="2857958"/>
            <a:chOff x="0" y="0"/>
            <a:chExt cx="2838450" cy="2857958"/>
          </a:xfrm>
        </p:grpSpPr>
        <p:sp>
          <p:nvSpPr>
            <p:cNvPr id="12" name="Freeform: Shape 28">
              <a:extLst>
                <a:ext uri="{FF2B5EF4-FFF2-40B4-BE49-F238E27FC236}">
                  <a16:creationId xmlns:a16="http://schemas.microsoft.com/office/drawing/2014/main" id="{D9DB7C23-E0CF-A75F-BFFD-4E7679AF4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15" name="Freeform: Shape 15">
              <a:extLst>
                <a:ext uri="{FF2B5EF4-FFF2-40B4-BE49-F238E27FC236}">
                  <a16:creationId xmlns:a16="http://schemas.microsoft.com/office/drawing/2014/main" id="{4D62A0CC-A0CE-403A-A167-27225B2C6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" y="1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Image 2">
              <a:extLst>
                <a:ext uri="{FF2B5EF4-FFF2-40B4-BE49-F238E27FC236}">
                  <a16:creationId xmlns:a16="http://schemas.microsoft.com/office/drawing/2014/main" id="{F8AD83DA-A293-6D56-F606-7C98C403A3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458332" y="590133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/>
          <p:cNvSpPr>
            <a:spLocks noGrp="1"/>
          </p:cNvSpPr>
          <p:nvPr userDrawn="1">
            <p:ph type="title" hasCustomPrompt="1"/>
          </p:nvPr>
        </p:nvSpPr>
        <p:spPr>
          <a:xfrm>
            <a:off x="5702441" y="1061623"/>
            <a:ext cx="5723586" cy="4739104"/>
          </a:xfrm>
        </p:spPr>
        <p:txBody>
          <a:bodyPr tIns="0" bIns="0" anchor="ctr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979AC40-7C15-9431-5B1A-415655A7FC0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43345" y="0"/>
            <a:ext cx="4344695" cy="6359525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33189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86F8B46B-EF6E-BC12-09E2-0F3B779197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D7B4F11-E150-473B-98F5-6E6AC96468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36" name="Freeform 35">
            <a:extLst>
              <a:ext uri="{FF2B5EF4-FFF2-40B4-BE49-F238E27FC236}">
                <a16:creationId xmlns:a16="http://schemas.microsoft.com/office/drawing/2014/main" id="{A8E2FA61-C047-21BB-AA50-F84AD76854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6200000">
            <a:off x="5760023" y="3764463"/>
            <a:ext cx="2812357" cy="3394143"/>
          </a:xfrm>
          <a:custGeom>
            <a:avLst/>
            <a:gdLst>
              <a:gd name="connsiteX0" fmla="*/ 0 w 2812357"/>
              <a:gd name="connsiteY0" fmla="*/ 0 h 3394143"/>
              <a:gd name="connsiteX1" fmla="*/ 2812357 w 2812357"/>
              <a:gd name="connsiteY1" fmla="*/ 3394143 h 3394143"/>
              <a:gd name="connsiteX2" fmla="*/ 0 w 2812357"/>
              <a:gd name="connsiteY2" fmla="*/ 3394143 h 3394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12357" h="3394143">
                <a:moveTo>
                  <a:pt x="0" y="0"/>
                </a:moveTo>
                <a:lnTo>
                  <a:pt x="2812357" y="3394143"/>
                </a:lnTo>
                <a:lnTo>
                  <a:pt x="0" y="3394143"/>
                </a:lnTo>
                <a:close/>
              </a:path>
            </a:pathLst>
          </a:cu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3" name="Freeform 32">
            <a:extLst>
              <a:ext uri="{FF2B5EF4-FFF2-40B4-BE49-F238E27FC236}">
                <a16:creationId xmlns:a16="http://schemas.microsoft.com/office/drawing/2014/main" id="{1A2791BA-760E-9FA5-8743-D0B699FC98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463854"/>
            <a:ext cx="435241" cy="3394146"/>
          </a:xfrm>
          <a:custGeom>
            <a:avLst/>
            <a:gdLst>
              <a:gd name="connsiteX0" fmla="*/ 435241 w 435241"/>
              <a:gd name="connsiteY0" fmla="*/ 0 h 3394146"/>
              <a:gd name="connsiteX1" fmla="*/ 435241 w 435241"/>
              <a:gd name="connsiteY1" fmla="*/ 3394146 h 3394146"/>
              <a:gd name="connsiteX2" fmla="*/ 0 w 435241"/>
              <a:gd name="connsiteY2" fmla="*/ 3394146 h 3394146"/>
              <a:gd name="connsiteX3" fmla="*/ 0 w 435241"/>
              <a:gd name="connsiteY3" fmla="*/ 523525 h 33941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241" h="3394146">
                <a:moveTo>
                  <a:pt x="435241" y="0"/>
                </a:moveTo>
                <a:lnTo>
                  <a:pt x="435241" y="3394146"/>
                </a:lnTo>
                <a:lnTo>
                  <a:pt x="0" y="3394146"/>
                </a:lnTo>
                <a:lnTo>
                  <a:pt x="0" y="52352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8D6A03F2-8C7B-D33B-0E8F-24D4800D5C0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400" y="1057275"/>
            <a:ext cx="5259554" cy="2495028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text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51465C6-2CDE-B5BF-F22E-CBDD44E86CFC}"/>
              </a:ext>
            </a:extLst>
          </p:cNvPr>
          <p:cNvSpPr>
            <a:spLocks noGrp="1"/>
          </p:cNvSpPr>
          <p:nvPr userDrawn="1">
            <p:ph idx="1" hasCustomPrompt="1"/>
          </p:nvPr>
        </p:nvSpPr>
        <p:spPr>
          <a:xfrm>
            <a:off x="914400" y="3808750"/>
            <a:ext cx="5259554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2" name="Picture Placeholder 7">
            <a:extLst>
              <a:ext uri="{FF2B5EF4-FFF2-40B4-BE49-F238E27FC236}">
                <a16:creationId xmlns:a16="http://schemas.microsoft.com/office/drawing/2014/main" id="{55126063-BDEE-A1AB-FDAE-DD9B98CACDA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7414194" y="410780"/>
            <a:ext cx="4344695" cy="644722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Image 1">
            <a:extLst>
              <a:ext uri="{FF2B5EF4-FFF2-40B4-BE49-F238E27FC236}">
                <a16:creationId xmlns:a16="http://schemas.microsoft.com/office/drawing/2014/main" id="{2A3EC91E-4089-D366-06D3-3E66F93DF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rot="16200000" flipH="1">
            <a:off x="-9389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>
              <a:alpha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3" name="Image 4">
            <a:extLst>
              <a:ext uri="{FF2B5EF4-FFF2-40B4-BE49-F238E27FC236}">
                <a16:creationId xmlns:a16="http://schemas.microsoft.com/office/drawing/2014/main" id="{EC46DC71-C12A-96C8-3FE2-AA95AB58B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50000"/>
            </a:schemeClr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60565" y="1057274"/>
            <a:ext cx="7965461" cy="994164"/>
          </a:xfrm>
        </p:spPr>
        <p:txBody>
          <a:bodyPr lIns="91440" tIns="0" rIns="91440" bIns="0" anchor="b" anchorCtr="0">
            <a:noAutofit/>
          </a:bodyPr>
          <a:lstStyle>
            <a:lvl1pPr algn="l">
              <a:lnSpc>
                <a:spcPct val="100000"/>
              </a:lnSpc>
              <a:defRPr sz="3600" b="1"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B20F5EA7-881C-8FB7-EAC9-89C8F2E5865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460565" y="2303029"/>
            <a:ext cx="7965460" cy="3497698"/>
          </a:xfrm>
        </p:spPr>
        <p:txBody>
          <a:bodyPr lIns="91440" tIns="0" rIns="91440" bIns="0">
            <a:normAutofit/>
          </a:bodyPr>
          <a:lstStyle>
            <a:lvl1pPr>
              <a:spcBef>
                <a:spcPts val="1000"/>
              </a:spcBef>
              <a:defRPr sz="1800"/>
            </a:lvl1pPr>
            <a:lvl2pPr>
              <a:spcBef>
                <a:spcPts val="1000"/>
              </a:spcBef>
              <a:defRPr sz="1800"/>
            </a:lvl2pPr>
            <a:lvl3pPr>
              <a:spcBef>
                <a:spcPts val="1000"/>
              </a:spcBef>
              <a:defRPr sz="1800"/>
            </a:lvl3pPr>
            <a:lvl4pPr>
              <a:spcBef>
                <a:spcPts val="1000"/>
              </a:spcBef>
              <a:defRPr sz="1800"/>
            </a:lvl4pPr>
            <a:lvl5pPr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Slide Number Placeholder 2">
            <a:extLst>
              <a:ext uri="{FF2B5EF4-FFF2-40B4-BE49-F238E27FC236}">
                <a16:creationId xmlns:a16="http://schemas.microsoft.com/office/drawing/2014/main" id="{ED7A50D8-0839-EC58-FFBE-315A209957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64809" y="1057274"/>
            <a:ext cx="7043617" cy="2520217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Image 0">
            <a:extLst>
              <a:ext uri="{FF2B5EF4-FFF2-40B4-BE49-F238E27FC236}">
                <a16:creationId xmlns:a16="http://schemas.microsoft.com/office/drawing/2014/main" id="{CD2D664E-6702-6607-A37E-2E99614491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>
            <a:extLst>
              <a:ext uri="{FF2B5EF4-FFF2-40B4-BE49-F238E27FC236}">
                <a16:creationId xmlns:a16="http://schemas.microsoft.com/office/drawing/2014/main" id="{951C5737-DF7E-D671-AC74-9E488335B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>
            <a:extLst>
              <a:ext uri="{FF2B5EF4-FFF2-40B4-BE49-F238E27FC236}">
                <a16:creationId xmlns:a16="http://schemas.microsoft.com/office/drawing/2014/main" id="{B9036D42-A06F-E6EE-BB91-8BAF04519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>
            <a:extLst>
              <a:ext uri="{FF2B5EF4-FFF2-40B4-BE49-F238E27FC236}">
                <a16:creationId xmlns:a16="http://schemas.microsoft.com/office/drawing/2014/main" id="{86E0540C-3355-A50D-AC61-047B54B70C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B00F713C-1CC6-5879-0410-95F179D56A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E40D3F2-4A7A-F909-AC98-0B402B26776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64808" y="3808750"/>
            <a:ext cx="7043618" cy="2233233"/>
          </a:xfrm>
        </p:spPr>
        <p:txBody>
          <a:bodyPr lIns="91440" tIns="0" rIns="9144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1629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Freeform 26">
            <a:extLst>
              <a:ext uri="{FF2B5EF4-FFF2-40B4-BE49-F238E27FC236}">
                <a16:creationId xmlns:a16="http://schemas.microsoft.com/office/drawing/2014/main" id="{3C7B0BB3-A5CA-7C72-DC39-AD00EC9096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427336"/>
            <a:ext cx="3202546" cy="3430665"/>
          </a:xfrm>
          <a:custGeom>
            <a:avLst/>
            <a:gdLst>
              <a:gd name="connsiteX0" fmla="*/ 0 w 3202546"/>
              <a:gd name="connsiteY0" fmla="*/ 0 h 3430665"/>
              <a:gd name="connsiteX1" fmla="*/ 3202546 w 3202546"/>
              <a:gd name="connsiteY1" fmla="*/ 0 h 3430665"/>
              <a:gd name="connsiteX2" fmla="*/ 3202546 w 3202546"/>
              <a:gd name="connsiteY2" fmla="*/ 3430665 h 3430665"/>
              <a:gd name="connsiteX3" fmla="*/ 0 w 3202546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0665">
                <a:moveTo>
                  <a:pt x="0" y="0"/>
                </a:moveTo>
                <a:lnTo>
                  <a:pt x="3202546" y="0"/>
                </a:lnTo>
                <a:lnTo>
                  <a:pt x="3202546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07871527-68A5-0A5C-F5A6-A80523BAC9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3654149"/>
            <a:ext cx="3202546" cy="3203852"/>
          </a:xfrm>
          <a:custGeom>
            <a:avLst/>
            <a:gdLst>
              <a:gd name="connsiteX0" fmla="*/ 3202546 w 3202546"/>
              <a:gd name="connsiteY0" fmla="*/ 0 h 3203852"/>
              <a:gd name="connsiteX1" fmla="*/ 3202546 w 3202546"/>
              <a:gd name="connsiteY1" fmla="*/ 3203852 h 3203852"/>
              <a:gd name="connsiteX2" fmla="*/ 0 w 3202546"/>
              <a:gd name="connsiteY2" fmla="*/ 3203852 h 3203852"/>
              <a:gd name="connsiteX3" fmla="*/ 0 w 3202546"/>
              <a:gd name="connsiteY3" fmla="*/ 3190718 h 3203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203852">
                <a:moveTo>
                  <a:pt x="3202546" y="0"/>
                </a:moveTo>
                <a:lnTo>
                  <a:pt x="3202546" y="3203852"/>
                </a:lnTo>
                <a:lnTo>
                  <a:pt x="0" y="3203852"/>
                </a:lnTo>
                <a:lnTo>
                  <a:pt x="0" y="319071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CEB118B3-9B06-AD11-738A-7A0651F98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5" y="1"/>
            <a:ext cx="3202545" cy="3437345"/>
          </a:xfrm>
          <a:custGeom>
            <a:avLst/>
            <a:gdLst>
              <a:gd name="connsiteX0" fmla="*/ 0 w 3202545"/>
              <a:gd name="connsiteY0" fmla="*/ 0 h 3437345"/>
              <a:gd name="connsiteX1" fmla="*/ 3202545 w 3202545"/>
              <a:gd name="connsiteY1" fmla="*/ 0 h 3437345"/>
              <a:gd name="connsiteX2" fmla="*/ 3202545 w 3202545"/>
              <a:gd name="connsiteY2" fmla="*/ 3437345 h 3437345"/>
              <a:gd name="connsiteX3" fmla="*/ 0 w 320254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5" h="3437345">
                <a:moveTo>
                  <a:pt x="0" y="0"/>
                </a:moveTo>
                <a:lnTo>
                  <a:pt x="3202545" y="0"/>
                </a:lnTo>
                <a:lnTo>
                  <a:pt x="320254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0EA94262-504E-06F2-F383-E832C37B12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989454" y="6681"/>
            <a:ext cx="3202546" cy="3436477"/>
          </a:xfrm>
          <a:custGeom>
            <a:avLst/>
            <a:gdLst>
              <a:gd name="connsiteX0" fmla="*/ 0 w 3202546"/>
              <a:gd name="connsiteY0" fmla="*/ 0 h 3436477"/>
              <a:gd name="connsiteX1" fmla="*/ 3202546 w 3202546"/>
              <a:gd name="connsiteY1" fmla="*/ 3214418 h 3436477"/>
              <a:gd name="connsiteX2" fmla="*/ 3202546 w 3202546"/>
              <a:gd name="connsiteY2" fmla="*/ 3436477 h 3436477"/>
              <a:gd name="connsiteX3" fmla="*/ 0 w 3202546"/>
              <a:gd name="connsiteY3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36477">
                <a:moveTo>
                  <a:pt x="0" y="0"/>
                </a:moveTo>
                <a:lnTo>
                  <a:pt x="3202546" y="3214418"/>
                </a:lnTo>
                <a:lnTo>
                  <a:pt x="3202546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914399" y="834635"/>
            <a:ext cx="7796464" cy="1222385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lide Number Placeholder 2">
            <a:extLst>
              <a:ext uri="{FF2B5EF4-FFF2-40B4-BE49-F238E27FC236}">
                <a16:creationId xmlns:a16="http://schemas.microsoft.com/office/drawing/2014/main" id="{BFBCB81C-7599-87A1-8037-5FB8C374503A}"/>
              </a:ext>
            </a:extLst>
          </p:cNvPr>
          <p:cNvSpPr>
            <a:spLocks noGrp="1"/>
          </p:cNvSpPr>
          <p:nvPr userDrawn="1"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6FF02D51-6992-3FED-2A19-92E5AC564CF4}"/>
              </a:ext>
            </a:extLst>
          </p:cNvPr>
          <p:cNvSpPr>
            <a:spLocks noGrp="1"/>
          </p:cNvSpPr>
          <p:nvPr userDrawn="1">
            <p:ph sz="half" idx="2" hasCustomPrompt="1"/>
          </p:nvPr>
        </p:nvSpPr>
        <p:spPr>
          <a:xfrm>
            <a:off x="914400" y="2303028"/>
            <a:ext cx="3283119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2762372-3C12-61F8-F131-E4C08A2B1735}"/>
              </a:ext>
            </a:extLst>
          </p:cNvPr>
          <p:cNvSpPr>
            <a:spLocks noGrp="1"/>
          </p:cNvSpPr>
          <p:nvPr userDrawn="1">
            <p:ph sz="quarter" idx="4" hasCustomPrompt="1"/>
          </p:nvPr>
        </p:nvSpPr>
        <p:spPr>
          <a:xfrm>
            <a:off x="4782159" y="2303028"/>
            <a:ext cx="3284951" cy="3720337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283464" indent="-283464">
              <a:spcBef>
                <a:spcPts val="1000"/>
              </a:spcBef>
              <a:defRPr sz="1800"/>
            </a:lvl3pPr>
            <a:lvl4pPr marL="283464" indent="-283464">
              <a:spcBef>
                <a:spcPts val="1000"/>
              </a:spcBef>
              <a:defRPr sz="1800"/>
            </a:lvl4pPr>
            <a:lvl5pPr marL="283464"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867332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376CF4B8-1811-BD21-43A7-560AC4724F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24064" y="-400"/>
            <a:ext cx="12216063" cy="3467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0B7B4F0-D3BC-63DF-6429-F771BE5A3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3346" y="420493"/>
            <a:ext cx="11305309" cy="60267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965393"/>
            <a:ext cx="7631709" cy="1091627"/>
          </a:xfrm>
        </p:spPr>
        <p:txBody>
          <a:bodyPr tIns="0" bIns="0"/>
          <a:lstStyle>
            <a:lvl1pPr algn="l">
              <a:lnSpc>
                <a:spcPct val="100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AADE444-940A-5A34-8C49-4F15BC33EEC7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914400" y="2303028"/>
            <a:ext cx="3283119" cy="4144192"/>
          </a:xfrm>
        </p:spPr>
        <p:txBody>
          <a:bodyPr lIns="91440" tIns="0" rIns="91440" bIns="0">
            <a:normAutofit/>
          </a:bodyPr>
          <a:lstStyle>
            <a:lvl1pPr marL="457200" indent="-457200">
              <a:spcBef>
                <a:spcPts val="1000"/>
              </a:spcBef>
              <a:buFont typeface="+mj-lt"/>
              <a:buAutoNum type="arabicPeriod"/>
              <a:defRPr sz="1800"/>
            </a:lvl1pPr>
            <a:lvl2pPr marL="745236" indent="-342900">
              <a:spcBef>
                <a:spcPts val="1000"/>
              </a:spcBef>
              <a:buFont typeface="+mj-lt"/>
              <a:buAutoNum type="alphaLcPeriod"/>
              <a:defRPr sz="1800"/>
            </a:lvl2pPr>
            <a:lvl3pPr marL="1202436" indent="-342900">
              <a:spcBef>
                <a:spcPts val="1000"/>
              </a:spcBef>
              <a:buFont typeface="+mj-lt"/>
              <a:buAutoNum type="arabicParenR"/>
              <a:defRPr sz="1800"/>
            </a:lvl3pPr>
            <a:lvl4pPr marL="1659636" indent="-342900">
              <a:spcBef>
                <a:spcPts val="1000"/>
              </a:spcBef>
              <a:buFont typeface="+mj-lt"/>
              <a:buAutoNum type="alphaLcParenR"/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A79FCB-9A9F-6B60-A95C-FCF020598DE3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782159" y="2303028"/>
            <a:ext cx="3763950" cy="4144192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1000"/>
              </a:spcBef>
              <a:buNone/>
              <a:defRPr sz="1800"/>
            </a:lvl1pPr>
            <a:lvl2pPr indent="-283464">
              <a:spcBef>
                <a:spcPts val="1000"/>
              </a:spcBef>
              <a:defRPr sz="1800"/>
            </a:lvl2pPr>
            <a:lvl3pPr indent="-283464">
              <a:spcBef>
                <a:spcPts val="1000"/>
              </a:spcBef>
              <a:defRPr sz="1800"/>
            </a:lvl3pPr>
            <a:lvl4pPr indent="-283464">
              <a:spcBef>
                <a:spcPts val="1000"/>
              </a:spcBef>
              <a:defRPr sz="1800"/>
            </a:lvl4pPr>
            <a:lvl5pPr indent="-283464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2912B88E-830A-AD4C-378F-46EF5F77950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989454" y="965393"/>
            <a:ext cx="3202545" cy="5892607"/>
          </a:xfrm>
          <a:custGeom>
            <a:avLst/>
            <a:gdLst>
              <a:gd name="connsiteX0" fmla="*/ 0 w 3202545"/>
              <a:gd name="connsiteY0" fmla="*/ 0 h 6023366"/>
              <a:gd name="connsiteX1" fmla="*/ 3202545 w 3202545"/>
              <a:gd name="connsiteY1" fmla="*/ 0 h 6023366"/>
              <a:gd name="connsiteX2" fmla="*/ 3202545 w 3202545"/>
              <a:gd name="connsiteY2" fmla="*/ 3165406 h 6023366"/>
              <a:gd name="connsiteX3" fmla="*/ 2923656 w 3202545"/>
              <a:gd name="connsiteY3" fmla="*/ 3179481 h 6023366"/>
              <a:gd name="connsiteX4" fmla="*/ 364096 w 3202545"/>
              <a:gd name="connsiteY4" fmla="*/ 6016124 h 6023366"/>
              <a:gd name="connsiteX5" fmla="*/ 364096 w 3202545"/>
              <a:gd name="connsiteY5" fmla="*/ 6023364 h 6023366"/>
              <a:gd name="connsiteX6" fmla="*/ 1231541 w 3202545"/>
              <a:gd name="connsiteY6" fmla="*/ 6023364 h 6023366"/>
              <a:gd name="connsiteX7" fmla="*/ 1241636 w 3202545"/>
              <a:gd name="connsiteY7" fmla="*/ 5822974 h 6023366"/>
              <a:gd name="connsiteX8" fmla="*/ 3012253 w 3202545"/>
              <a:gd name="connsiteY8" fmla="*/ 4042481 h 6023366"/>
              <a:gd name="connsiteX9" fmla="*/ 3202545 w 3202545"/>
              <a:gd name="connsiteY9" fmla="*/ 4032784 h 6023366"/>
              <a:gd name="connsiteX10" fmla="*/ 3202545 w 3202545"/>
              <a:gd name="connsiteY10" fmla="*/ 4033098 h 6023366"/>
              <a:gd name="connsiteX11" fmla="*/ 3012291 w 3202545"/>
              <a:gd name="connsiteY11" fmla="*/ 4042794 h 6023366"/>
              <a:gd name="connsiteX12" fmla="*/ 1242011 w 3202545"/>
              <a:gd name="connsiteY12" fmla="*/ 5823008 h 6023366"/>
              <a:gd name="connsiteX13" fmla="*/ 1231918 w 3202545"/>
              <a:gd name="connsiteY13" fmla="*/ 6023365 h 6023366"/>
              <a:gd name="connsiteX14" fmla="*/ 3202545 w 3202545"/>
              <a:gd name="connsiteY14" fmla="*/ 6023365 h 6023366"/>
              <a:gd name="connsiteX15" fmla="*/ 3202545 w 3202545"/>
              <a:gd name="connsiteY15" fmla="*/ 6023366 h 6023366"/>
              <a:gd name="connsiteX16" fmla="*/ 0 w 3202545"/>
              <a:gd name="connsiteY16" fmla="*/ 6023366 h 60233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202545" h="6023366">
                <a:moveTo>
                  <a:pt x="0" y="0"/>
                </a:moveTo>
                <a:lnTo>
                  <a:pt x="3202545" y="0"/>
                </a:lnTo>
                <a:lnTo>
                  <a:pt x="3202545" y="3165406"/>
                </a:lnTo>
                <a:lnTo>
                  <a:pt x="2923656" y="3179481"/>
                </a:lnTo>
                <a:cubicBezTo>
                  <a:pt x="1485615" y="3325450"/>
                  <a:pt x="364096" y="4539349"/>
                  <a:pt x="364096" y="6016124"/>
                </a:cubicBezTo>
                <a:lnTo>
                  <a:pt x="364096" y="6023364"/>
                </a:lnTo>
                <a:lnTo>
                  <a:pt x="1231541" y="6023364"/>
                </a:lnTo>
                <a:lnTo>
                  <a:pt x="1241636" y="5822974"/>
                </a:lnTo>
                <a:cubicBezTo>
                  <a:pt x="1336361" y="4887576"/>
                  <a:pt x="2077946" y="4138236"/>
                  <a:pt x="3012253" y="4042481"/>
                </a:cubicBezTo>
                <a:lnTo>
                  <a:pt x="3202545" y="4032784"/>
                </a:lnTo>
                <a:lnTo>
                  <a:pt x="3202545" y="4033098"/>
                </a:lnTo>
                <a:lnTo>
                  <a:pt x="3012291" y="4042794"/>
                </a:lnTo>
                <a:cubicBezTo>
                  <a:pt x="2078162" y="4138534"/>
                  <a:pt x="1336718" y="4887757"/>
                  <a:pt x="1242011" y="5823008"/>
                </a:cubicBezTo>
                <a:lnTo>
                  <a:pt x="1231918" y="6023365"/>
                </a:lnTo>
                <a:lnTo>
                  <a:pt x="3202545" y="6023365"/>
                </a:lnTo>
                <a:lnTo>
                  <a:pt x="3202545" y="6023366"/>
                </a:lnTo>
                <a:lnTo>
                  <a:pt x="0" y="6023366"/>
                </a:lnTo>
                <a:close/>
              </a:path>
            </a:pathLst>
          </a:custGeom>
          <a:solidFill>
            <a:schemeClr val="accent4"/>
          </a:solidFill>
        </p:spPr>
        <p:txBody>
          <a:bodyPr wrap="square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 dirty="0"/>
              <a:t>Click to add picture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9152F76-E42E-3D76-6BDB-2FA0D69216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9353550" y="4000041"/>
            <a:ext cx="2838450" cy="2857959"/>
            <a:chOff x="12797096" y="4000041"/>
            <a:chExt cx="2838450" cy="2857959"/>
          </a:xfrm>
        </p:grpSpPr>
        <p:sp>
          <p:nvSpPr>
            <p:cNvPr id="20" name="Freeform: Shape 28">
              <a:extLst>
                <a:ext uri="{FF2B5EF4-FFF2-40B4-BE49-F238E27FC236}">
                  <a16:creationId xmlns:a16="http://schemas.microsoft.com/office/drawing/2014/main" id="{ED0348C7-D83F-0AD7-2539-41219A7956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2797096" y="4000041"/>
              <a:ext cx="2838450" cy="2857958"/>
            </a:xfrm>
            <a:custGeom>
              <a:avLst/>
              <a:gdLst>
                <a:gd name="connsiteX0" fmla="*/ 1971005 w 2838450"/>
                <a:gd name="connsiteY0" fmla="*/ 0 h 2857958"/>
                <a:gd name="connsiteX1" fmla="*/ 2838450 w 2838450"/>
                <a:gd name="connsiteY1" fmla="*/ 0 h 2857958"/>
                <a:gd name="connsiteX2" fmla="*/ 2838450 w 2838450"/>
                <a:gd name="connsiteY2" fmla="*/ 7240 h 2857958"/>
                <a:gd name="connsiteX3" fmla="*/ 278890 w 2838450"/>
                <a:gd name="connsiteY3" fmla="*/ 2843883 h 2857958"/>
                <a:gd name="connsiteX4" fmla="*/ 0 w 2838450"/>
                <a:gd name="connsiteY4" fmla="*/ 2857958 h 2857958"/>
                <a:gd name="connsiteX5" fmla="*/ 0 w 2838450"/>
                <a:gd name="connsiteY5" fmla="*/ 1990580 h 2857958"/>
                <a:gd name="connsiteX6" fmla="*/ 190293 w 2838450"/>
                <a:gd name="connsiteY6" fmla="*/ 1980883 h 2857958"/>
                <a:gd name="connsiteX7" fmla="*/ 1960910 w 2838450"/>
                <a:gd name="connsiteY7" fmla="*/ 200390 h 285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38450" h="2857958">
                  <a:moveTo>
                    <a:pt x="1971005" y="0"/>
                  </a:moveTo>
                  <a:lnTo>
                    <a:pt x="2838450" y="0"/>
                  </a:lnTo>
                  <a:lnTo>
                    <a:pt x="2838450" y="7240"/>
                  </a:lnTo>
                  <a:cubicBezTo>
                    <a:pt x="2838450" y="1484015"/>
                    <a:pt x="1716931" y="2697914"/>
                    <a:pt x="278890" y="2843883"/>
                  </a:cubicBezTo>
                  <a:lnTo>
                    <a:pt x="0" y="2857958"/>
                  </a:lnTo>
                  <a:lnTo>
                    <a:pt x="0" y="1990580"/>
                  </a:lnTo>
                  <a:lnTo>
                    <a:pt x="190293" y="1980883"/>
                  </a:lnTo>
                  <a:cubicBezTo>
                    <a:pt x="1124600" y="1885128"/>
                    <a:pt x="1866185" y="1135788"/>
                    <a:pt x="1960910" y="2003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/>
            </a:p>
          </p:txBody>
        </p:sp>
        <p:sp>
          <p:nvSpPr>
            <p:cNvPr id="21" name="Freeform: Shape 25">
              <a:extLst>
                <a:ext uri="{FF2B5EF4-FFF2-40B4-BE49-F238E27FC236}">
                  <a16:creationId xmlns:a16="http://schemas.microsoft.com/office/drawing/2014/main" id="{E911AA2D-BE77-278D-CD2E-2EB3E180F3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664918" y="4867733"/>
              <a:ext cx="1970627" cy="1990267"/>
            </a:xfrm>
            <a:custGeom>
              <a:avLst/>
              <a:gdLst>
                <a:gd name="connsiteX0" fmla="*/ 0 w 1970627"/>
                <a:gd name="connsiteY0" fmla="*/ 0 h 1990267"/>
                <a:gd name="connsiteX1" fmla="*/ 1970627 w 1970627"/>
                <a:gd name="connsiteY1" fmla="*/ 0 h 1990267"/>
                <a:gd name="connsiteX2" fmla="*/ 1960534 w 1970627"/>
                <a:gd name="connsiteY2" fmla="*/ 200357 h 1990267"/>
                <a:gd name="connsiteX3" fmla="*/ 190254 w 1970627"/>
                <a:gd name="connsiteY3" fmla="*/ 1980571 h 1990267"/>
                <a:gd name="connsiteX4" fmla="*/ 0 w 1970627"/>
                <a:gd name="connsiteY4" fmla="*/ 1990267 h 1990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70627" h="1990267">
                  <a:moveTo>
                    <a:pt x="0" y="0"/>
                  </a:moveTo>
                  <a:lnTo>
                    <a:pt x="1970627" y="0"/>
                  </a:lnTo>
                  <a:lnTo>
                    <a:pt x="1960534" y="200357"/>
                  </a:lnTo>
                  <a:cubicBezTo>
                    <a:pt x="1865827" y="1135608"/>
                    <a:pt x="1124383" y="1884831"/>
                    <a:pt x="190254" y="1980571"/>
                  </a:cubicBezTo>
                  <a:lnTo>
                    <a:pt x="0" y="199026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Freeform: Shape 15">
              <a:extLst>
                <a:ext uri="{FF2B5EF4-FFF2-40B4-BE49-F238E27FC236}">
                  <a16:creationId xmlns:a16="http://schemas.microsoft.com/office/drawing/2014/main" id="{B6CE0BA6-C0FD-AC39-6C31-8477E0CAF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4632096" y="5844983"/>
              <a:ext cx="1003449" cy="1013015"/>
            </a:xfrm>
            <a:custGeom>
              <a:avLst/>
              <a:gdLst>
                <a:gd name="connsiteX0" fmla="*/ 0 w 1003449"/>
                <a:gd name="connsiteY0" fmla="*/ 0 h 1013015"/>
                <a:gd name="connsiteX1" fmla="*/ 1003449 w 1003449"/>
                <a:gd name="connsiteY1" fmla="*/ 0 h 1013015"/>
                <a:gd name="connsiteX2" fmla="*/ 998306 w 1003449"/>
                <a:gd name="connsiteY2" fmla="*/ 100639 h 1013015"/>
                <a:gd name="connsiteX3" fmla="*/ 90663 w 1003449"/>
                <a:gd name="connsiteY3" fmla="*/ 1008380 h 1013015"/>
                <a:gd name="connsiteX4" fmla="*/ 0 w 1003449"/>
                <a:gd name="connsiteY4" fmla="*/ 1013015 h 1013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03449" h="1013015">
                  <a:moveTo>
                    <a:pt x="0" y="0"/>
                  </a:moveTo>
                  <a:lnTo>
                    <a:pt x="1003449" y="0"/>
                  </a:lnTo>
                  <a:lnTo>
                    <a:pt x="998306" y="100639"/>
                  </a:lnTo>
                  <a:cubicBezTo>
                    <a:pt x="949402" y="576784"/>
                    <a:pt x="566756" y="959471"/>
                    <a:pt x="90663" y="1008380"/>
                  </a:cubicBezTo>
                  <a:lnTo>
                    <a:pt x="0" y="10130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lvl="0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Image 2">
              <a:extLst>
                <a:ext uri="{FF2B5EF4-FFF2-40B4-BE49-F238E27FC236}">
                  <a16:creationId xmlns:a16="http://schemas.microsoft.com/office/drawing/2014/main" id="{666AD1A4-36DE-12F3-BB78-BA678A595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3402193" y="5492845"/>
              <a:ext cx="775021" cy="775021"/>
            </a:xfrm>
            <a:custGeom>
              <a:avLst/>
              <a:gdLst>
                <a:gd name="connsiteX0" fmla="*/ 387511 w 775021"/>
                <a:gd name="connsiteY0" fmla="*/ 775021 h 775021"/>
                <a:gd name="connsiteX1" fmla="*/ 775021 w 775021"/>
                <a:gd name="connsiteY1" fmla="*/ 387511 h 775021"/>
                <a:gd name="connsiteX2" fmla="*/ 387511 w 775021"/>
                <a:gd name="connsiteY2" fmla="*/ 0 h 775021"/>
                <a:gd name="connsiteX3" fmla="*/ 0 w 775021"/>
                <a:gd name="connsiteY3" fmla="*/ 387511 h 775021"/>
                <a:gd name="connsiteX4" fmla="*/ 387511 w 775021"/>
                <a:gd name="connsiteY4" fmla="*/ 775021 h 775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021" h="775021">
                  <a:moveTo>
                    <a:pt x="387511" y="775021"/>
                  </a:moveTo>
                  <a:cubicBezTo>
                    <a:pt x="601527" y="775021"/>
                    <a:pt x="775021" y="601527"/>
                    <a:pt x="775021" y="387511"/>
                  </a:cubicBezTo>
                  <a:cubicBezTo>
                    <a:pt x="775021" y="173494"/>
                    <a:pt x="601527" y="0"/>
                    <a:pt x="387511" y="0"/>
                  </a:cubicBezTo>
                  <a:cubicBezTo>
                    <a:pt x="173494" y="0"/>
                    <a:pt x="0" y="173494"/>
                    <a:pt x="0" y="387511"/>
                  </a:cubicBezTo>
                  <a:cubicBezTo>
                    <a:pt x="0" y="601527"/>
                    <a:pt x="173494" y="775021"/>
                    <a:pt x="387511" y="775021"/>
                  </a:cubicBezTo>
                  <a:close/>
                </a:path>
              </a:pathLst>
            </a:custGeom>
            <a:solidFill>
              <a:schemeClr val="accent6"/>
            </a:solidFill>
            <a:ln w="38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4" name="Slide Number Placeholder 2">
            <a:extLst>
              <a:ext uri="{FF2B5EF4-FFF2-40B4-BE49-F238E27FC236}">
                <a16:creationId xmlns:a16="http://schemas.microsoft.com/office/drawing/2014/main" id="{79071EEC-EAD1-8B22-009A-68E74589AA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620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28259CF0-6BC5-3693-6F49-C4489C07C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89454" y="-2546"/>
            <a:ext cx="3202546" cy="3441072"/>
          </a:xfrm>
          <a:custGeom>
            <a:avLst/>
            <a:gdLst>
              <a:gd name="connsiteX0" fmla="*/ 3202546 w 3202546"/>
              <a:gd name="connsiteY0" fmla="*/ 0 h 3441072"/>
              <a:gd name="connsiteX1" fmla="*/ 3202546 w 3202546"/>
              <a:gd name="connsiteY1" fmla="*/ 3441072 h 3441072"/>
              <a:gd name="connsiteX2" fmla="*/ 0 w 3202546"/>
              <a:gd name="connsiteY2" fmla="*/ 3441072 h 3441072"/>
              <a:gd name="connsiteX3" fmla="*/ 3082686 w 3202546"/>
              <a:gd name="connsiteY3" fmla="*/ 6086 h 344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02546" h="3441072">
                <a:moveTo>
                  <a:pt x="3202546" y="0"/>
                </a:moveTo>
                <a:lnTo>
                  <a:pt x="3202546" y="3441072"/>
                </a:lnTo>
                <a:lnTo>
                  <a:pt x="0" y="3441072"/>
                </a:lnTo>
                <a:cubicBezTo>
                  <a:pt x="0" y="1653352"/>
                  <a:pt x="1351216" y="182908"/>
                  <a:pt x="3082686" y="6086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6" name="Image 4">
            <a:extLst>
              <a:ext uri="{FF2B5EF4-FFF2-40B4-BE49-F238E27FC236}">
                <a16:creationId xmlns:a16="http://schemas.microsoft.com/office/drawing/2014/main" id="{9019DA73-2516-F3D2-ECDB-620C90483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5665DA82-D253-8EC5-5DFB-F0266ED9F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-20086" y="5331514"/>
            <a:ext cx="2148416" cy="1526486"/>
          </a:xfrm>
          <a:custGeom>
            <a:avLst/>
            <a:gdLst>
              <a:gd name="connsiteX0" fmla="*/ 0 w 2148416"/>
              <a:gd name="connsiteY0" fmla="*/ 1526486 h 1526486"/>
              <a:gd name="connsiteX1" fmla="*/ 2098930 w 2148416"/>
              <a:gd name="connsiteY1" fmla="*/ 135201 h 1526486"/>
              <a:gd name="connsiteX2" fmla="*/ 2148416 w 2148416"/>
              <a:gd name="connsiteY2" fmla="*/ 0 h 1526486"/>
              <a:gd name="connsiteX3" fmla="*/ 0 w 2148416"/>
              <a:gd name="connsiteY3" fmla="*/ 0 h 1526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8416" h="1526486">
                <a:moveTo>
                  <a:pt x="0" y="1526486"/>
                </a:moveTo>
                <a:cubicBezTo>
                  <a:pt x="943526" y="1526486"/>
                  <a:pt x="1753109" y="952785"/>
                  <a:pt x="2098930" y="135201"/>
                </a:cubicBezTo>
                <a:lnTo>
                  <a:pt x="2148416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50000"/>
            </a:schemeClr>
          </a:solidFill>
          <a:ln w="508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pic>
        <p:nvPicPr>
          <p:cNvPr id="21" name="Image 2">
            <a:extLst>
              <a:ext uri="{FF2B5EF4-FFF2-40B4-BE49-F238E27FC236}">
                <a16:creationId xmlns:a16="http://schemas.microsoft.com/office/drawing/2014/main" id="{A8B7F1F1-806C-8D65-7340-220A0C4653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 rot="5400000">
            <a:off x="9991886" y="1247775"/>
            <a:ext cx="2200114" cy="2200114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E76518D4-6149-BA03-3BE5-6A13A792C1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40428" y="6470488"/>
            <a:ext cx="775021" cy="387513"/>
          </a:xfrm>
          <a:custGeom>
            <a:avLst/>
            <a:gdLst>
              <a:gd name="connsiteX0" fmla="*/ 387511 w 775021"/>
              <a:gd name="connsiteY0" fmla="*/ 0 h 387513"/>
              <a:gd name="connsiteX1" fmla="*/ 775021 w 775021"/>
              <a:gd name="connsiteY1" fmla="*/ 387511 h 387513"/>
              <a:gd name="connsiteX2" fmla="*/ 775021 w 775021"/>
              <a:gd name="connsiteY2" fmla="*/ 387513 h 387513"/>
              <a:gd name="connsiteX3" fmla="*/ 1 w 775021"/>
              <a:gd name="connsiteY3" fmla="*/ 387513 h 387513"/>
              <a:gd name="connsiteX4" fmla="*/ 0 w 775021"/>
              <a:gd name="connsiteY4" fmla="*/ 387511 h 387513"/>
              <a:gd name="connsiteX5" fmla="*/ 387511 w 775021"/>
              <a:gd name="connsiteY5" fmla="*/ 0 h 387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5021" h="387513">
                <a:moveTo>
                  <a:pt x="387511" y="0"/>
                </a:moveTo>
                <a:cubicBezTo>
                  <a:pt x="601527" y="0"/>
                  <a:pt x="775021" y="173494"/>
                  <a:pt x="775021" y="387511"/>
                </a:cubicBezTo>
                <a:lnTo>
                  <a:pt x="775021" y="387513"/>
                </a:lnTo>
                <a:lnTo>
                  <a:pt x="1" y="387513"/>
                </a:lnTo>
                <a:lnTo>
                  <a:pt x="0" y="387511"/>
                </a:lnTo>
                <a:cubicBezTo>
                  <a:pt x="0" y="173494"/>
                  <a:pt x="173494" y="0"/>
                  <a:pt x="387511" y="0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057274"/>
            <a:ext cx="7843837" cy="1012782"/>
          </a:xfrm>
        </p:spPr>
        <p:txBody>
          <a:bodyPr tIns="0" bIns="0">
            <a:noAutofit/>
          </a:bodyPr>
          <a:lstStyle>
            <a:lvl1pPr algn="l">
              <a:lnSpc>
                <a:spcPct val="100000"/>
              </a:lnSpc>
              <a:defRPr sz="36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58F56A7F-403C-059D-4B58-A8D59888A158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914400" y="2331791"/>
            <a:ext cx="6903076" cy="3721817"/>
          </a:xfrm>
        </p:spPr>
        <p:txBody>
          <a:bodyPr tIns="0" bIns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00000"/>
              </a:lnSpc>
              <a:spcBef>
                <a:spcPts val="0"/>
              </a:spcBef>
              <a:defRPr sz="2400"/>
            </a:lvl2pPr>
            <a:lvl3pPr marL="685800">
              <a:lnSpc>
                <a:spcPct val="100000"/>
              </a:lnSpc>
              <a:spcBef>
                <a:spcPts val="0"/>
              </a:spcBef>
              <a:defRPr sz="2400"/>
            </a:lvl3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723BF40-731C-2A5B-FC2F-B59DEF431C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89454" y="3405189"/>
            <a:ext cx="3202546" cy="3452811"/>
          </a:xfrm>
          <a:solidFill>
            <a:schemeClr val="accent1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3ACD3A33-D8A4-7058-9798-30967E3EFD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438475" y="457199"/>
            <a:ext cx="987552" cy="471489"/>
          </a:xfrm>
        </p:spPr>
        <p:txBody>
          <a:bodyPr/>
          <a:lstStyle>
            <a:lvl1pPr>
              <a:defRPr sz="1600">
                <a:latin typeface="+mj-lt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104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38475" y="457199"/>
            <a:ext cx="987552" cy="244503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200">
                <a:solidFill>
                  <a:schemeClr val="accent6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731520"/>
            <a:ext cx="10671048" cy="136205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80" r:id="rId3"/>
    <p:sldLayoutId id="2147483653" r:id="rId4"/>
    <p:sldLayoutId id="2147483668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1" r:id="rId11"/>
    <p:sldLayoutId id="2147483692" r:id="rId12"/>
    <p:sldLayoutId id="2147483676" r:id="rId13"/>
    <p:sldLayoutId id="2147483656" r:id="rId14"/>
    <p:sldLayoutId id="2147483657" r:id="rId15"/>
    <p:sldLayoutId id="2147483658" r:id="rId16"/>
    <p:sldLayoutId id="2147483659" r:id="rId17"/>
  </p:sldLayoutIdLst>
  <p:hf hdr="0" ft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38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3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07FF65-A536-F639-8591-ED024C2233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9790" y="810227"/>
            <a:ext cx="6392421" cy="3831221"/>
          </a:xfrm>
        </p:spPr>
        <p:txBody>
          <a:bodyPr anchor="ctr"/>
          <a:lstStyle/>
          <a:p>
            <a:r>
              <a:rPr lang="en-US" dirty="0"/>
              <a:t>Aft -723</a:t>
            </a:r>
            <a:br>
              <a:rPr lang="en-US" dirty="0"/>
            </a:br>
            <a:r>
              <a:rPr lang="en-US" dirty="0"/>
              <a:t>Minor Project -2</a:t>
            </a:r>
            <a:br>
              <a:rPr lang="en-US" dirty="0"/>
            </a:br>
            <a:r>
              <a:rPr lang="en-US" sz="2800" dirty="0">
                <a:solidFill>
                  <a:schemeClr val="accent3">
                    <a:lumMod val="75000"/>
                  </a:schemeClr>
                </a:solidFill>
              </a:rPr>
              <a:t>J.B. MANIK 12300623</a:t>
            </a:r>
          </a:p>
        </p:txBody>
      </p:sp>
    </p:spTree>
    <p:extLst>
      <p:ext uri="{BB962C8B-B14F-4D97-AF65-F5344CB8AC3E}">
        <p14:creationId xmlns:p14="http://schemas.microsoft.com/office/powerpoint/2010/main" val="2202437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0297E-8DF9-45E4-BE03-74102FD2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7055"/>
            <a:ext cx="6583680" cy="421503"/>
          </a:xfrm>
        </p:spPr>
        <p:txBody>
          <a:bodyPr/>
          <a:lstStyle/>
          <a:p>
            <a:r>
              <a:rPr lang="en-IN" dirty="0"/>
              <a:t>Level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B046E3-50A9-209C-FCC3-CD9243E8B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8" y="1373800"/>
            <a:ext cx="11036808" cy="5337896"/>
          </a:xfrm>
        </p:spPr>
        <p:txBody>
          <a:bodyPr/>
          <a:lstStyle/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Level 1 – Forgotten Forest 🌲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Background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A dense forest with tall pixelated trees, parallax scrolling sky, and moving platforms made of stone ruins.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Objective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Reach the end of the forest to find the hidden gate.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Abilities Learned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Run, jump, double jump, wall slide, wall jump, grapple.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Obstacles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Spikes, swinging blades, small melee enemies.</a:t>
            </a:r>
          </a:p>
          <a:p>
            <a:r>
              <a:rPr lang="en-IN" b="1" dirty="0">
                <a:solidFill>
                  <a:schemeClr val="accent6">
                    <a:lumMod val="75000"/>
                  </a:schemeClr>
                </a:solidFill>
              </a:rPr>
              <a:t>Checkpoint System</a:t>
            </a:r>
            <a:r>
              <a:rPr lang="en-IN" dirty="0">
                <a:solidFill>
                  <a:schemeClr val="accent6">
                    <a:lumMod val="75000"/>
                  </a:schemeClr>
                </a:solidFill>
              </a:rPr>
              <a:t>: Player respawns if defeated.</a:t>
            </a:r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BC49C-0CED-D033-9649-E0D9103EB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3765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30AD8-32FB-A903-A633-438471388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BDB3F-1838-F97C-F11C-94316DFCA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357055"/>
            <a:ext cx="6583680" cy="421503"/>
          </a:xfrm>
        </p:spPr>
        <p:txBody>
          <a:bodyPr/>
          <a:lstStyle/>
          <a:p>
            <a:r>
              <a:rPr lang="en-IN" dirty="0"/>
              <a:t>Level objective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B0B0CF-903E-401F-B297-4D8446D5FB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5448" y="1373800"/>
            <a:ext cx="11036808" cy="5337896"/>
          </a:xfrm>
        </p:spPr>
        <p:txBody>
          <a:bodyPr/>
          <a:lstStyle/>
          <a:p>
            <a:r>
              <a:rPr lang="en-US" b="1" dirty="0"/>
              <a:t>Level 2 – Dark Fortress 🏰</a:t>
            </a:r>
          </a:p>
          <a:p>
            <a:r>
              <a:rPr lang="en-US" b="1" dirty="0"/>
              <a:t>Background</a:t>
            </a:r>
            <a:r>
              <a:rPr lang="en-US" dirty="0"/>
              <a:t>: A ruined fortress with broken walls, torches, and infinite parallax night sky in the background.</a:t>
            </a:r>
          </a:p>
          <a:p>
            <a:r>
              <a:rPr lang="en-US" b="1" dirty="0"/>
              <a:t>Objective</a:t>
            </a:r>
            <a:r>
              <a:rPr lang="en-US" dirty="0"/>
              <a:t>: Defeat the fortress guardian (mini-boss).</a:t>
            </a:r>
          </a:p>
          <a:p>
            <a:r>
              <a:rPr lang="en-US" b="1" dirty="0"/>
              <a:t>Abilities Used</a:t>
            </a:r>
            <a:r>
              <a:rPr lang="en-US" dirty="0"/>
              <a:t>: Dash, grapple, wall run, crouch slide, knockback defense.</a:t>
            </a:r>
          </a:p>
          <a:p>
            <a:r>
              <a:rPr lang="en-US" b="1" dirty="0"/>
              <a:t>Obstacles</a:t>
            </a:r>
            <a:r>
              <a:rPr lang="en-US" dirty="0"/>
              <a:t>: Rotating fire traps, falling platforms, ranged enemies.</a:t>
            </a:r>
          </a:p>
          <a:p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Boss Fight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: Guardian with melee + ranged attacks and a health bar UI.</a:t>
            </a:r>
          </a:p>
          <a:p>
            <a:r>
              <a:rPr lang="en-US" b="1" dirty="0"/>
              <a:t>Win Condition</a:t>
            </a:r>
            <a:r>
              <a:rPr lang="en-US" dirty="0"/>
              <a:t>: Collect the “Crystal of Balance” and unlock the exit gate.</a:t>
            </a:r>
          </a:p>
          <a:p>
            <a:endParaRPr lang="en-I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53F3B6-61A6-66D4-CD45-17B4925E5F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87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37AF-D89B-A5AD-BD30-58AD4885E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Player Input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609C4-5A64-C0FE-DDE7-BC1E5FA98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Unity New Input System</a:t>
            </a:r>
          </a:p>
          <a:p>
            <a:r>
              <a:rPr lang="en-US" dirty="0"/>
              <a:t>Player input mapping</a:t>
            </a:r>
          </a:p>
          <a:p>
            <a:r>
              <a:rPr lang="en-US" dirty="0"/>
              <a:t>Smooth controls for platformer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BFC2C2-5E5B-1BF4-B505-86D7FBDD56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9336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91275-BC9A-1972-48BB-B5974765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 Machine &amp; 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3EF64-9F31-AC72-971B-1A8BC647EB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/>
              <a:t>State machine update for player</a:t>
            </a:r>
          </a:p>
          <a:p>
            <a:r>
              <a:rPr lang="en-IN" dirty="0"/>
              <a:t>Jump, Wall Jump, Wall Slide</a:t>
            </a:r>
          </a:p>
          <a:p>
            <a:r>
              <a:rPr lang="en-IN" dirty="0"/>
              <a:t>Dash abilities</a:t>
            </a:r>
          </a:p>
          <a:p>
            <a:r>
              <a:rPr lang="en-IN" dirty="0"/>
              <a:t>Ladder climb</a:t>
            </a:r>
          </a:p>
          <a:p>
            <a:r>
              <a:rPr lang="en-IN" dirty="0"/>
              <a:t>Crouch &amp; crouch run</a:t>
            </a:r>
          </a:p>
          <a:p>
            <a:r>
              <a:rPr lang="en-IN" dirty="0"/>
              <a:t>Grapple ability</a:t>
            </a:r>
          </a:p>
          <a:p>
            <a:r>
              <a:rPr lang="en-IN" dirty="0"/>
              <a:t>Multiple jump timing</a:t>
            </a:r>
          </a:p>
          <a:p>
            <a:r>
              <a:rPr lang="en-IN" dirty="0"/>
              <a:t>Jump transition updates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AD2D4-1178-CFC1-4CE8-1D582057541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436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D7895-4E31-7E68-3D0D-DA426488B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Camera &amp; Rendering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D34B1-9443-EB25-6038-6E26AFE2B0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URP (Universal Render Pipeline)</a:t>
            </a:r>
          </a:p>
          <a:p>
            <a:r>
              <a:rPr lang="en-IN" dirty="0" err="1"/>
              <a:t>Cinemachine</a:t>
            </a:r>
            <a:r>
              <a:rPr lang="en-IN" dirty="0"/>
              <a:t> camera setup</a:t>
            </a:r>
          </a:p>
          <a:p>
            <a:r>
              <a:rPr lang="en-IN" dirty="0"/>
              <a:t>Pixel Perfect camera</a:t>
            </a:r>
          </a:p>
          <a:p>
            <a:r>
              <a:rPr lang="en-IN" dirty="0"/>
              <a:t>Parallax effect &amp; Infinite parallax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44C093-8941-FE79-9707-D87760D2BA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1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D1780-ECBA-C919-FD0B-94490C62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Player Updates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9A247-A3A6-0111-EF73-2BCA7C839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Sticky wall detection</a:t>
            </a:r>
          </a:p>
          <a:p>
            <a:r>
              <a:rPr lang="en-US" dirty="0"/>
              <a:t>Wall jump update</a:t>
            </a:r>
          </a:p>
          <a:p>
            <a:r>
              <a:rPr lang="en-US" dirty="0"/>
              <a:t>Wall slide animation</a:t>
            </a:r>
          </a:p>
          <a:p>
            <a:r>
              <a:rPr lang="en-US" dirty="0"/>
              <a:t>Dash ability improvements</a:t>
            </a:r>
          </a:p>
          <a:p>
            <a:r>
              <a:rPr lang="en-US" dirty="0"/>
              <a:t>Player abilities expansion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D6695-269B-C63B-DE21-A7EEF7B00C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7518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25C38D-861B-F5D8-C905-A8AF91E44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Combat &amp; Health System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6CBBC1-DB9F-4E58-3962-4F44B9C2B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Health system &amp; damage detection</a:t>
            </a:r>
          </a:p>
          <a:p>
            <a:r>
              <a:rPr lang="en-US" dirty="0"/>
              <a:t>Spikes &amp; hazards</a:t>
            </a:r>
          </a:p>
          <a:p>
            <a:r>
              <a:rPr lang="en-US" dirty="0"/>
              <a:t>Knockback system &amp; animations</a:t>
            </a:r>
          </a:p>
          <a:p>
            <a:r>
              <a:rPr lang="en-US" dirty="0"/>
              <a:t>Multiply knockback mechanics</a:t>
            </a:r>
          </a:p>
          <a:p>
            <a:r>
              <a:rPr lang="en-US" dirty="0"/>
              <a:t>Dash damage protection</a:t>
            </a:r>
          </a:p>
          <a:p>
            <a:r>
              <a:rPr lang="en-US" dirty="0"/>
              <a:t>Death abilities &amp; respawn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1FE97-B614-9019-F7ED-182EAD96416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4606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E94B4C-A157-4A16-25D6-DDCF3ADFF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UI &amp; Feedback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7B2F7A-72B6-7680-C135-85B81E3A5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UI with Canvas setup</a:t>
            </a:r>
          </a:p>
          <a:p>
            <a:r>
              <a:rPr lang="en-US" dirty="0"/>
              <a:t>Health bar</a:t>
            </a:r>
          </a:p>
          <a:p>
            <a:r>
              <a:rPr lang="en-US" dirty="0"/>
              <a:t>Damage flash feedback</a:t>
            </a:r>
          </a:p>
          <a:p>
            <a:r>
              <a:rPr lang="en-US" dirty="0"/>
              <a:t>Death screen UI</a:t>
            </a:r>
          </a:p>
          <a:p>
            <a:r>
              <a:rPr lang="en-US" dirty="0"/>
              <a:t>Level change indicators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9DA8FD-32A5-C5FE-F034-EC3FAB593DE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4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88C1-E1FD-F859-706C-13448DAA3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Environment &amp; Mechanics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E9EBF-9AE2-B168-520E-4C304EA21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Checkpoints</a:t>
            </a:r>
          </a:p>
          <a:p>
            <a:r>
              <a:rPr lang="en-US" dirty="0"/>
              <a:t>Moving platforms</a:t>
            </a:r>
          </a:p>
          <a:p>
            <a:r>
              <a:rPr lang="en-US" dirty="0"/>
              <a:t>Death by falling</a:t>
            </a:r>
          </a:p>
          <a:p>
            <a:r>
              <a:rPr lang="en-US" dirty="0"/>
              <a:t>Swinging blades &amp; rotating traps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9867D-98E6-34E9-23D4-020BDF49E52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25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00BE6-5D14-8FFC-CD90-E2716C6FE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Save &amp; Progression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EF998-5FF4-4159-D0BC-A2256BFACC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Save &amp; Load system</a:t>
            </a:r>
          </a:p>
          <a:p>
            <a:r>
              <a:rPr lang="en-IN" dirty="0"/>
              <a:t>Level transition</a:t>
            </a:r>
          </a:p>
          <a:p>
            <a:r>
              <a:rPr lang="en-IN" dirty="0"/>
              <a:t>Senses system integration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55A619-0F71-54DB-A078-41A808A2253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2978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21072-4A77-DB4D-DF41-58EADB7DA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057274"/>
            <a:ext cx="6583680" cy="1531357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2962-3C7F-E480-5C35-7F4860A09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834640"/>
            <a:ext cx="6583680" cy="3207344"/>
          </a:xfrm>
        </p:spPr>
        <p:txBody>
          <a:bodyPr/>
          <a:lstStyle/>
          <a:p>
            <a:r>
              <a:rPr lang="en-US" dirty="0"/>
              <a:t>Introduction</a:t>
            </a:r>
          </a:p>
          <a:p>
            <a:r>
              <a:rPr lang="en-US" dirty="0"/>
              <a:t>Idea - 1 </a:t>
            </a:r>
          </a:p>
          <a:p>
            <a:r>
              <a:rPr lang="en-US" dirty="0"/>
              <a:t>Idea - 2</a:t>
            </a:r>
          </a:p>
          <a:p>
            <a:r>
              <a:rPr lang="en-US" dirty="0"/>
              <a:t>Idea - 3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D5CFA2-4E67-F157-5FFD-A246307D41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0358437" y="457199"/>
            <a:ext cx="1067589" cy="471489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E2EB93-249C-39B5-444B-65588ADC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8" y="223001"/>
            <a:ext cx="1469360" cy="70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219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E856-CF93-5720-C0C3-EF070AC7C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Minimap</a:t>
            </a:r>
            <a:r>
              <a:rPr lang="en-IN" dirty="0"/>
              <a:t>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2D91B6-D4FB-3F67-4B8C-558B47285C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err="1"/>
              <a:t>Minimap</a:t>
            </a:r>
            <a:r>
              <a:rPr lang="en-US" sz="3200" dirty="0"/>
              <a:t> system implementation</a:t>
            </a:r>
          </a:p>
          <a:p>
            <a:r>
              <a:rPr lang="en-US" sz="3200" dirty="0"/>
              <a:t>Player &amp; enemy indicators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882053-9A7B-C3B0-0AA5-34D59564620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428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7E294-D90C-5CC7-C669-9FDB38321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Weapons &amp; Enemies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6F0C3D-5347-E9A9-0C62-48605400B2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Weapon and shooting mechanics</a:t>
            </a:r>
          </a:p>
          <a:p>
            <a:r>
              <a:rPr lang="en-US" dirty="0"/>
              <a:t>Enemy AI with attack &amp; death states</a:t>
            </a:r>
          </a:p>
          <a:p>
            <a:r>
              <a:rPr lang="en-US" dirty="0"/>
              <a:t>Smart enemy updates</a:t>
            </a:r>
          </a:p>
          <a:p>
            <a:r>
              <a:rPr lang="en-US" dirty="0"/>
              <a:t>Melee and ranged enemies</a:t>
            </a:r>
          </a:p>
          <a:p>
            <a:r>
              <a:rPr lang="en-US" dirty="0"/>
              <a:t>Boss enemy: attack patterns &amp; health bar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A47618-ECB3-F627-3D8E-2647BC218F4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6964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8903F-1270-15B2-44D8-A81D4F9FC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Visual Effects &amp;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DE23A6-B1DB-131E-E50A-A1E3953EDB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Damage material flash update</a:t>
            </a:r>
          </a:p>
          <a:p>
            <a:r>
              <a:rPr lang="en-US" sz="3600" dirty="0"/>
              <a:t>Special effects for hits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CB1677-AD52-8842-E096-9BC7FB1525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1957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63535-A832-E131-A1D6-112EF3BC1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3E73B5B-9F49-1DB1-1877-24A3391AE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1680" y="377089"/>
            <a:ext cx="7991856" cy="649225"/>
          </a:xfrm>
        </p:spPr>
        <p:txBody>
          <a:bodyPr/>
          <a:lstStyle/>
          <a:p>
            <a:r>
              <a:rPr lang="en-IN" dirty="0"/>
              <a:t>Reference for level 1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69DB6A-3DF9-405C-F919-AEE3A1C18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BD37A50-26BB-09AB-5FE4-C6AE5F8633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697" y="681226"/>
            <a:ext cx="7346605" cy="605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92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7CF5CC6-8023-9205-9321-AD7BA5E10D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8456" y="356614"/>
            <a:ext cx="7991856" cy="649225"/>
          </a:xfrm>
        </p:spPr>
        <p:txBody>
          <a:bodyPr/>
          <a:lstStyle/>
          <a:p>
            <a:r>
              <a:rPr lang="en-IN" dirty="0"/>
              <a:t>Reference for level 2</a:t>
            </a:r>
            <a:br>
              <a:rPr lang="en-IN" dirty="0"/>
            </a:br>
            <a:r>
              <a:rPr lang="en-IN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DAC557-FD7C-8DF6-7464-03F926DA8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668831-C2C5-CB00-A9E2-C313A5FF9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860031"/>
            <a:ext cx="5981020" cy="29905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ADEE47-7749-BBE0-3202-008A42BD0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852" y="4502714"/>
            <a:ext cx="2944396" cy="190284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3B1082-AEC2-D3C7-60AE-AEBC14191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95" y="634172"/>
            <a:ext cx="3885182" cy="218541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336D9A-6811-A305-5DEF-8F585402E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7300" y="3917570"/>
            <a:ext cx="2797555" cy="27975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2EB150A-80AB-FE9B-C626-0ABB0B035B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145" y="2905209"/>
            <a:ext cx="5629656" cy="366386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E0E8BAF-EB2A-F58C-B6F5-2DA63B99CC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7752" y="864973"/>
            <a:ext cx="3365924" cy="1893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3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2A42D-FCF4-9F04-4416-0AE815D19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79" y="274320"/>
            <a:ext cx="10671048" cy="436526"/>
          </a:xfrm>
        </p:spPr>
        <p:txBody>
          <a:bodyPr/>
          <a:lstStyle/>
          <a:p>
            <a:r>
              <a:rPr lang="en-IN" dirty="0"/>
              <a:t>Reference for character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4C27E4-2FA3-B45A-4943-2CB669F67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691F2B-DFD9-6DAC-7FCC-017338BE75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6275" y="1320167"/>
            <a:ext cx="8349486" cy="46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0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884E8-9991-08D5-582C-2D09DDF4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731521"/>
            <a:ext cx="10067544" cy="841248"/>
          </a:xfrm>
        </p:spPr>
        <p:txBody>
          <a:bodyPr/>
          <a:lstStyle/>
          <a:p>
            <a:r>
              <a:rPr lang="en-IN" dirty="0"/>
              <a:t>Reference for character’s buddy</a:t>
            </a:r>
            <a:br>
              <a:rPr lang="en-IN" dirty="0"/>
            </a:br>
            <a:endParaRPr lang="en-I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4D188E-9B1C-C739-0F4D-5F47B6D0E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F5311-B4FB-9EEC-CEA7-30972D751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634" y="1330860"/>
            <a:ext cx="2497150" cy="32168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E8414A-90F0-414B-DF98-07FF44F5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1740" y="3538639"/>
            <a:ext cx="2446371" cy="3216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1DA93C-E89B-9872-9FC6-A1372877D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8794" y="4630559"/>
            <a:ext cx="1716142" cy="21249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D14B08-3CB4-AF06-7A6F-CA666C7349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9200" y="1433801"/>
            <a:ext cx="2124536" cy="226025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7DEC1B1-9D0C-E92B-3923-88C4601DA1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903" y="3319271"/>
            <a:ext cx="1356881" cy="203896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67BDFD-A9C7-08F9-9597-A19E5C38B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8475" y="4462272"/>
            <a:ext cx="1473341" cy="226635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F4E472-C777-D66C-A82B-C1EB6EA53D4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1903" y="1236631"/>
            <a:ext cx="1866806" cy="1823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7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2F74C-88E5-58E8-8D80-030A447B1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Interaction &amp; RPG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0B007-CB10-AABA-D121-2A7648326D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3200" dirty="0"/>
              <a:t>Interaction system</a:t>
            </a:r>
          </a:p>
          <a:p>
            <a:r>
              <a:rPr lang="en-IN" sz="3200" dirty="0"/>
              <a:t>Scriptable objects for abilities/items</a:t>
            </a:r>
          </a:p>
          <a:p>
            <a:r>
              <a:rPr lang="en-IN" sz="3200" dirty="0"/>
              <a:t>Dialogue system</a:t>
            </a:r>
          </a:p>
          <a:p>
            <a:r>
              <a:rPr lang="en-IN" sz="3200" dirty="0"/>
              <a:t>RPG mechanics integration</a:t>
            </a:r>
          </a:p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23BA8-ABFC-0A92-1E0C-3640668A5C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622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A4882F6-B908-1B20-34BF-1E6B8F380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539911"/>
            <a:ext cx="10972800" cy="478918"/>
          </a:xfrm>
        </p:spPr>
        <p:txBody>
          <a:bodyPr/>
          <a:lstStyle/>
          <a:p>
            <a:r>
              <a:rPr lang="en-US" sz="2000" dirty="0"/>
              <a:t>Idea 3 – </a:t>
            </a:r>
            <a:r>
              <a:rPr lang="en-US" sz="2000" b="1" dirty="0"/>
              <a:t>Escape the Haunted Mansion (UE 5 )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92A520-E921-41C9-4C11-C9DDFEAF404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CEE4472-7D8F-E81F-604C-D0D04998E5F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In this game, players explore dark evil rooms, solve key puzzles, and uncover the mansion's secrets by navigating hidden doors and fight some AI monsters. </a:t>
            </a:r>
          </a:p>
          <a:p>
            <a:br>
              <a:rPr lang="en-US" dirty="0"/>
            </a:br>
            <a:r>
              <a:rPr lang="en-US" dirty="0"/>
              <a:t>The goal is to escape the haunted mansion while enhancing problem-solving skills and puzzle mechanics.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9CFF2A-C3C2-5064-D656-CD3FDA5CCA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28" y="223001"/>
            <a:ext cx="1249904" cy="595579"/>
          </a:xfrm>
          <a:prstGeom prst="rect">
            <a:avLst/>
          </a:prstGeom>
        </p:spPr>
      </p:pic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2CF58EC9-8E6F-82DF-C626-D6132C82811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l="3632" r="36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9952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0637C-53A4-F47E-0ED5-A74D99C23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82296"/>
            <a:ext cx="7843837" cy="471489"/>
          </a:xfrm>
        </p:spPr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846983-8597-77EA-3516-99CAFBA121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766A4A2C-1634-FF1C-E743-5F9BE95CA8BF}"/>
              </a:ext>
            </a:extLst>
          </p:cNvPr>
          <p:cNvSpPr>
            <a:spLocks noGrp="1" noChangeArrowheads="1"/>
          </p:cNvSpPr>
          <p:nvPr>
            <p:ph idx="13"/>
          </p:nvPr>
        </p:nvSpPr>
        <p:spPr bwMode="auto">
          <a:xfrm>
            <a:off x="914400" y="667251"/>
            <a:ext cx="5727850" cy="48013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Objective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Escape the haunted mansion.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Setting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Eerie mansion with hidden secrets.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Gameplay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Explore rooms 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(Entrance Hall, Library).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Solve key puzzles and unlock doors.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Interact with elevators and control panels.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Find hidden items like keys, candles, ghost detectors.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Navigate secret passages.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Puzzles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Door Puzzle: Unlock doors in sequence.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Elevator Interaction: Use control panels.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Puzzle: Solve riddles to find keys.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NPCs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Ghostly guides offering cryptic hints.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Sounds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Creaking floors, whispers, eerie music.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Player Growth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Enhance problem-solving skills.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Mood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: Engaged, curious, on edge.</a:t>
            </a: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3F2C8C03-FFEA-FC86-5827-217A43E1B90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90" b="19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5219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AD6CE-1A48-B2D3-C33E-3DEDBE4F3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choose is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38B3E-CD37-830A-A024-2BCC849EE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7200" b="1" dirty="0">
                <a:solidFill>
                  <a:schemeClr val="accent6">
                    <a:lumMod val="50000"/>
                  </a:schemeClr>
                </a:solidFill>
              </a:rPr>
              <a:t>Level Design</a:t>
            </a:r>
            <a:endParaRPr lang="en-US" sz="7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7E4C-2077-7181-B605-067DF9687B6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3060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9CA9D1-6BDF-13F1-4503-8AD8554A5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0225A-BC94-5C52-0BA5-CDB2175A78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177" y="212696"/>
            <a:ext cx="10671048" cy="244503"/>
          </a:xfrm>
        </p:spPr>
        <p:txBody>
          <a:bodyPr/>
          <a:lstStyle/>
          <a:p>
            <a:r>
              <a:rPr lang="en-US" dirty="0"/>
              <a:t>Reference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061EAF-8D2E-E2DC-C677-D2C935B49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B6EBA4-8BFD-5BC5-7CFE-C2C13D334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6775" y="3687791"/>
            <a:ext cx="3038475" cy="30384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3538EC3-E328-A414-C895-98A244BF70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663" y="3759229"/>
            <a:ext cx="2886075" cy="28860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BC7CF0-9C62-16DE-5F7D-AE9C6B064E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4137" y="709342"/>
            <a:ext cx="2595563" cy="27977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ECAC12-F504-DE9E-579E-C3089C64A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231" y="300627"/>
            <a:ext cx="2712244" cy="292043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C0E99C9-7C9C-8DF1-8DC2-3AE35BCEB7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344" y="866775"/>
            <a:ext cx="2041475" cy="2209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46E9966-10CA-5A23-C2B8-5E8BB5F2E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014" y="3921154"/>
            <a:ext cx="2513986" cy="2724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5869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26AF10-4D14-21A2-C187-37F7A1CD0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979" y="212695"/>
            <a:ext cx="10671048" cy="244504"/>
          </a:xfrm>
        </p:spPr>
        <p:txBody>
          <a:bodyPr/>
          <a:lstStyle/>
          <a:p>
            <a:r>
              <a:rPr lang="en-US" sz="4000" dirty="0"/>
              <a:t>Escape the Haunted Mansion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D295FD-4A18-C644-2313-77186485E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1151327-8C21-F80E-3DFA-B54AEE259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5" y="716142"/>
            <a:ext cx="11953875" cy="614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9984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AFF03-EAD9-7CFB-CACA-2F08AF65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973" y="616026"/>
            <a:ext cx="10671048" cy="210311"/>
          </a:xfrm>
        </p:spPr>
        <p:txBody>
          <a:bodyPr/>
          <a:lstStyle/>
          <a:p>
            <a:r>
              <a:rPr lang="en-US" dirty="0"/>
              <a:t>Timeline for project / week</a:t>
            </a:r>
            <a:br>
              <a:rPr lang="en-US" dirty="0"/>
            </a:b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E4F8D76-601A-FACD-F274-6D77CEEFD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CAB9BE-BA2D-9729-E6B5-47A050A8F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632704"/>
            <a:ext cx="5931030" cy="12252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CB7F60-C96A-7B7B-EE58-337CA2B15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0" y="833075"/>
            <a:ext cx="11769855" cy="4799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1778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3A8E30-38B3-92C7-9A3B-CC5179155D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3"/>
            <a:ext cx="5715000" cy="841858"/>
          </a:xfrm>
        </p:spPr>
        <p:txBody>
          <a:bodyPr/>
          <a:lstStyle/>
          <a:p>
            <a:r>
              <a:rPr lang="en-US" dirty="0"/>
              <a:t>Tools</a:t>
            </a:r>
            <a:br>
              <a:rPr lang="en-US" dirty="0"/>
            </a:br>
            <a:endParaRPr lang="en-US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762E6A10-4155-FBED-DD3A-9D9B56878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1691641"/>
            <a:ext cx="5715000" cy="4356607"/>
          </a:xfrm>
        </p:spPr>
        <p:txBody>
          <a:bodyPr/>
          <a:lstStyle/>
          <a:p>
            <a:r>
              <a:rPr lang="en-US" dirty="0"/>
              <a:t>Unreal engine 5</a:t>
            </a:r>
          </a:p>
          <a:p>
            <a:r>
              <a:rPr lang="en-US" dirty="0"/>
              <a:t>Gaea</a:t>
            </a:r>
          </a:p>
          <a:p>
            <a:r>
              <a:rPr lang="en-US" dirty="0"/>
              <a:t>Photoshop</a:t>
            </a:r>
          </a:p>
          <a:p>
            <a:r>
              <a:rPr lang="en-US" dirty="0"/>
              <a:t>Maya</a:t>
            </a:r>
          </a:p>
          <a:p>
            <a:r>
              <a:rPr lang="en-US" dirty="0" err="1"/>
              <a:t>zbrush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26DD3CA-FA83-8AF6-4E1C-58437F40D25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204575" y="457200"/>
            <a:ext cx="987425" cy="24447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266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D22C5-0C9E-B582-A8FE-B45E70A01E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1" y="849782"/>
            <a:ext cx="5715000" cy="2727709"/>
          </a:xfrm>
        </p:spPr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B5CEF2-E667-BBB5-2EA6-C06F93B6D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1" y="3813606"/>
            <a:ext cx="5715000" cy="2234642"/>
          </a:xfrm>
        </p:spPr>
        <p:txBody>
          <a:bodyPr/>
          <a:lstStyle/>
          <a:p>
            <a:r>
              <a:rPr lang="en-US" dirty="0"/>
              <a:t>J.B.MANIK</a:t>
            </a:r>
          </a:p>
          <a:p>
            <a:r>
              <a:rPr lang="en-US" dirty="0"/>
              <a:t>12300623</a:t>
            </a:r>
          </a:p>
          <a:p>
            <a:r>
              <a:rPr lang="en-US" dirty="0"/>
              <a:t>jbmaniks@gmail.com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D3BF01-716B-9E5F-EBD8-BC3ECD0B2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8" y="223001"/>
            <a:ext cx="1315385" cy="626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7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443EC8A-1733-CCF7-081F-EB4667CB3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1 – Galaxy shooter GG ( 3d unity game 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E55D3D-AA24-CF53-6679-29B3C83F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Survive the waves of enemies throughout the  space , collect power-ups, and defeat enemies and a </a:t>
            </a:r>
            <a:r>
              <a:rPr lang="en-US" sz="2800" b="1" dirty="0"/>
              <a:t>mini-boss</a:t>
            </a:r>
            <a:r>
              <a:rPr lang="en-US" sz="2800" dirty="0"/>
              <a:t> to clear the level</a:t>
            </a:r>
            <a:r>
              <a:rPr lang="en-US" sz="1800" dirty="0"/>
              <a:t>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69D854-FB65-0E93-CFE2-041F7C41DD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72692A-1384-CB5B-C00E-594180DE3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27" y="223000"/>
            <a:ext cx="1480981" cy="705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0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7FF8-6E5F-7089-C7C6-BE0E93F1A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73152"/>
            <a:ext cx="7843837" cy="471489"/>
          </a:xfrm>
        </p:spPr>
        <p:txBody>
          <a:bodyPr/>
          <a:lstStyle/>
          <a:p>
            <a:r>
              <a:rPr lang="en-US" dirty="0"/>
              <a:t>         Explanation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2DF862-9407-EF34-5EAB-B7ED8B0DE93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2368296" y="692943"/>
            <a:ext cx="6903076" cy="6062472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Level 1: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Intensity</a:t>
            </a:r>
            <a:r>
              <a:rPr lang="en-US" dirty="0"/>
              <a:t>: medium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Stage</a:t>
            </a:r>
            <a:r>
              <a:rPr lang="en-US" dirty="0"/>
              <a:t>: Introduction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Area</a:t>
            </a:r>
            <a:r>
              <a:rPr lang="en-US" dirty="0"/>
              <a:t>: Space 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Items</a:t>
            </a:r>
            <a:r>
              <a:rPr lang="en-US" dirty="0"/>
              <a:t>: Power ups , Shooting gun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Puzzles</a:t>
            </a:r>
            <a:r>
              <a:rPr lang="en-US" dirty="0"/>
              <a:t>: Avoiding hits, collect coin, defeat the mini boss.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Event</a:t>
            </a:r>
            <a:r>
              <a:rPr lang="en-US" dirty="0"/>
              <a:t>: Tutorial for controls and combat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Mood</a:t>
            </a:r>
            <a:r>
              <a:rPr lang="en-US" dirty="0"/>
              <a:t>: Adventurous, Action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NPCs</a:t>
            </a:r>
            <a:r>
              <a:rPr lang="en-US" dirty="0"/>
              <a:t>: Enemies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Plot</a:t>
            </a:r>
            <a:r>
              <a:rPr lang="en-US" dirty="0"/>
              <a:t>: Escape the spaceship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Player Blurbs</a:t>
            </a:r>
            <a:r>
              <a:rPr lang="en-US" dirty="0"/>
              <a:t>: "Ready to leave the Spaceship?"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NPC Blurbs</a:t>
            </a:r>
            <a:r>
              <a:rPr lang="en-US" dirty="0"/>
              <a:t>: "Keep up! This is just the beginning!"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Sounds</a:t>
            </a:r>
            <a:r>
              <a:rPr lang="en-US" dirty="0"/>
              <a:t>: Wind, aliens call out, engines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Growth</a:t>
            </a:r>
            <a:r>
              <a:rPr lang="en-US" dirty="0"/>
              <a:t>: Learn basics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Ability Change</a:t>
            </a:r>
            <a:r>
              <a:rPr lang="en-US" dirty="0"/>
              <a:t>: Control, nitro, effects 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76347-A6B1-981B-12EF-544A34C78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548C3561-93FE-1036-A717-C214A66B20F6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056" b="1405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721175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8AB59E-603E-6DD2-BBEE-ABA01846F3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368" y="44492"/>
            <a:ext cx="7843837" cy="641308"/>
          </a:xfrm>
        </p:spPr>
        <p:txBody>
          <a:bodyPr/>
          <a:lstStyle/>
          <a:p>
            <a:r>
              <a:rPr lang="en-US" dirty="0"/>
              <a:t>Galaxy shooter GG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A3DB9D-0EC9-8A33-DCD3-3230E45A3B9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914400" y="928688"/>
            <a:ext cx="7671816" cy="5124921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/>
              <a:t>👾 </a:t>
            </a:r>
            <a:r>
              <a:rPr lang="en-US" b="1" dirty="0">
                <a:solidFill>
                  <a:srgbClr val="FF0000"/>
                </a:solidFill>
              </a:rPr>
              <a:t>Enemy Placement</a:t>
            </a:r>
          </a:p>
          <a:p>
            <a:r>
              <a:rPr lang="en-US" b="1" dirty="0"/>
              <a:t>Wave 1 (Tutorial feel):</a:t>
            </a:r>
            <a:endParaRPr lang="en-US" dirty="0"/>
          </a:p>
          <a:p>
            <a:pPr lvl="1"/>
            <a:r>
              <a:rPr lang="en-US" dirty="0"/>
              <a:t>3–4 weak drone enemies approach slowly.</a:t>
            </a:r>
          </a:p>
          <a:p>
            <a:pPr lvl="1"/>
            <a:r>
              <a:rPr lang="en-US" dirty="0"/>
              <a:t>Player learns to shoot and dodge.</a:t>
            </a:r>
          </a:p>
          <a:p>
            <a:pPr lvl="1"/>
            <a:endParaRPr lang="en-US" dirty="0"/>
          </a:p>
          <a:p>
            <a:r>
              <a:rPr lang="en-US" b="1" dirty="0"/>
              <a:t>Wave 2 (Tension builds):</a:t>
            </a:r>
            <a:endParaRPr lang="en-US" dirty="0"/>
          </a:p>
          <a:p>
            <a:pPr lvl="1"/>
            <a:r>
              <a:rPr lang="en-US" dirty="0"/>
              <a:t>5–6 faster enemies come in groups.</a:t>
            </a:r>
          </a:p>
          <a:p>
            <a:pPr lvl="1"/>
            <a:r>
              <a:rPr lang="en-US" dirty="0"/>
              <a:t>They dodge slightly, forcing player to move.</a:t>
            </a:r>
          </a:p>
          <a:p>
            <a:pPr lvl="1"/>
            <a:r>
              <a:rPr lang="en-US" b="1" dirty="0"/>
              <a:t>Speed Boost power-up</a:t>
            </a:r>
            <a:r>
              <a:rPr lang="en-US" dirty="0"/>
              <a:t> appears here.</a:t>
            </a:r>
          </a:p>
          <a:p>
            <a:pPr lvl="1"/>
            <a:endParaRPr lang="en-US" dirty="0"/>
          </a:p>
          <a:p>
            <a:r>
              <a:rPr lang="en-US" b="1" dirty="0"/>
              <a:t>Wave 3 (Challenge):</a:t>
            </a:r>
            <a:endParaRPr lang="en-US" dirty="0"/>
          </a:p>
          <a:p>
            <a:pPr lvl="1"/>
            <a:r>
              <a:rPr lang="en-US" dirty="0"/>
              <a:t>Mix of weak drones + 2 tank shielded enemies.</a:t>
            </a:r>
          </a:p>
          <a:p>
            <a:pPr lvl="1"/>
            <a:r>
              <a:rPr lang="en-US" b="1" dirty="0"/>
              <a:t>Triple Shoot power-up</a:t>
            </a:r>
            <a:r>
              <a:rPr lang="en-US" dirty="0"/>
              <a:t> drops mid-fight → teaching player to use it effectively.</a:t>
            </a:r>
          </a:p>
          <a:p>
            <a:pPr lvl="1"/>
            <a:endParaRPr lang="en-US" dirty="0"/>
          </a:p>
          <a:p>
            <a:r>
              <a:rPr lang="en-US" b="1" dirty="0"/>
              <a:t>Mini-Boss Fight:</a:t>
            </a:r>
            <a:endParaRPr lang="en-US" dirty="0"/>
          </a:p>
          <a:p>
            <a:pPr lvl="1"/>
            <a:r>
              <a:rPr lang="en-US" dirty="0"/>
              <a:t>Large robotic sentinel with 2 attack phases:</a:t>
            </a:r>
          </a:p>
          <a:p>
            <a:pPr lvl="2"/>
            <a:r>
              <a:rPr lang="en-US" b="1" dirty="0"/>
              <a:t>Phase 1:</a:t>
            </a:r>
            <a:r>
              <a:rPr lang="en-US" dirty="0"/>
              <a:t> Fires in circular bullet patterns.</a:t>
            </a:r>
          </a:p>
          <a:p>
            <a:pPr lvl="2"/>
            <a:r>
              <a:rPr lang="en-US" b="1" dirty="0"/>
              <a:t>Phase 2:</a:t>
            </a:r>
            <a:r>
              <a:rPr lang="en-US" dirty="0"/>
              <a:t> Charges at the player, leaving gaps to dodge.</a:t>
            </a:r>
          </a:p>
          <a:p>
            <a:pPr lvl="1"/>
            <a:r>
              <a:rPr lang="en-US" dirty="0"/>
              <a:t>Defeating it drops a </a:t>
            </a:r>
            <a:r>
              <a:rPr lang="en-US" b="1" dirty="0"/>
              <a:t>Shield Power-up</a:t>
            </a:r>
            <a:r>
              <a:rPr lang="en-US" dirty="0"/>
              <a:t>, allowing survival until extraction point.</a:t>
            </a:r>
          </a:p>
          <a:p>
            <a:endParaRPr lang="en-IN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F4E63E1B-FF8A-142B-C95B-73A16C1AC22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14056" b="14056"/>
          <a:stretch>
            <a:fillRect/>
          </a:stretch>
        </p:blipFill>
        <p:spPr/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FAEFEF-D44C-BDF6-287F-53D2AC77D8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3058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B6905BE-07F0-7259-97B5-E90FCCBCA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09729"/>
            <a:ext cx="10671048" cy="591974"/>
          </a:xfrm>
        </p:spPr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E61C9E-13E5-1734-C81C-A6146EFEE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8056BB-E9C7-D19C-F1E3-2536CFEC7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3064" y="2367159"/>
            <a:ext cx="3171441" cy="21236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ED96D-0BC0-CF98-A57A-7545B798A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328" y="1399032"/>
            <a:ext cx="2706624" cy="40599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FF9CF-4E53-9271-7E4E-DA8CC040D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5907" y="1399032"/>
            <a:ext cx="2283713" cy="4059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16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B5CD8D89-A3D7-4E97-2BA6-62FFCE7C6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Idea –  2D Unity Game Development Project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C6011698-4525-0D2B-47B3-9A6C6B97F61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4400" y="3561149"/>
            <a:ext cx="6583680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Title: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 </a:t>
            </a:r>
            <a:r>
              <a:rPr lang="en-US" altLang="en-US" sz="1800" dirty="0">
                <a:latin typeface="Arial" panose="020B0604020202020204" pitchFamily="34" charset="0"/>
              </a:rPr>
              <a:t>“</a:t>
            </a:r>
            <a:r>
              <a:rPr lang="en-US" altLang="en-US" sz="1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Mani The Hero</a:t>
            </a:r>
            <a:r>
              <a:rPr lang="en-US" altLang="en-US" sz="1800" dirty="0">
                <a:latin typeface="Arial" panose="020B0604020202020204" pitchFamily="34" charset="0"/>
              </a:rPr>
              <a:t>”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Key Points: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develop a 2D game using the Unity engine.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implement modern Unity features and best practices.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To demonstrate a wide range of game mechanics,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effectLst/>
                <a:latin typeface="Arial" panose="020B0604020202020204" pitchFamily="34" charset="0"/>
              </a:rPr>
              <a:t>from core player controls to enemy AI and a save/load system.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3B9246-DAA6-0724-9249-E51BED5A24B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9E4B9C-7160-70F4-758C-5BD0DD244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728" y="223001"/>
            <a:ext cx="1761968" cy="83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826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7D1C2-59EB-A00A-BCA0-62ECD7429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1288" y="226314"/>
            <a:ext cx="6583680" cy="643510"/>
          </a:xfrm>
        </p:spPr>
        <p:txBody>
          <a:bodyPr/>
          <a:lstStyle/>
          <a:p>
            <a:r>
              <a:rPr lang="en-IN" dirty="0"/>
              <a:t>             Story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D97A-584E-E125-BB49-08B28EDED2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1728216"/>
            <a:ext cx="6583680" cy="3207344"/>
          </a:xfrm>
        </p:spPr>
        <p:txBody>
          <a:bodyPr>
            <a:normAutofit fontScale="92500"/>
          </a:bodyPr>
          <a:lstStyle/>
          <a:p>
            <a:r>
              <a:rPr lang="en-US" dirty="0"/>
              <a:t>Player name is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Mani ,</a:t>
            </a:r>
            <a:r>
              <a:rPr lang="en-US" dirty="0"/>
              <a:t> a traveler trapped in a cursed pixel world.</a:t>
            </a:r>
            <a:br>
              <a:rPr lang="en-US" dirty="0"/>
            </a:br>
            <a:r>
              <a:rPr lang="en-US" dirty="0"/>
              <a:t>To escape, you must master new abilities and fight corrupted enemies guarding of the ruins. Your journey begins in the </a:t>
            </a:r>
            <a:r>
              <a:rPr lang="en-US" b="1" dirty="0"/>
              <a:t>Forgotten Forest</a:t>
            </a:r>
            <a:r>
              <a:rPr lang="en-US" dirty="0"/>
              <a:t> and ends in the </a:t>
            </a:r>
            <a:r>
              <a:rPr lang="en-US" b="1" dirty="0"/>
              <a:t>Dark Fortress</a:t>
            </a:r>
            <a:r>
              <a:rPr lang="en-US" dirty="0"/>
              <a:t>, where a final guardian awaits.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6C8059-9B03-33E7-2E68-B4B725483B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98921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 color block_Win32_SL_v14" id="{59749740-91A0-46B8-82A8-B436C7A8A142}" vid="{B3F8D047-377B-4FC8-B21C-47530C6DE3A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A719FA4-954C-4FA8-82CB-206659C3B826}">
  <ds:schemaRefs>
    <ds:schemaRef ds:uri="230e9df3-be65-4c73-a93b-d1236ebd677e"/>
    <ds:schemaRef ds:uri="http://schemas.microsoft.com/office/2006/documentManagement/types"/>
    <ds:schemaRef ds:uri="http://purl.org/dc/elements/1.1/"/>
    <ds:schemaRef ds:uri="16c05727-aa75-4e4a-9b5f-8a80a1165891"/>
    <ds:schemaRef ds:uri="71af3243-3dd4-4a8d-8c0d-dd76da1f02a5"/>
    <ds:schemaRef ds:uri="http://www.w3.org/XML/1998/namespace"/>
    <ds:schemaRef ds:uri="http://schemas.microsoft.com/office/infopath/2007/PartnerControls"/>
    <ds:schemaRef ds:uri="http://purl.org/dc/terms/"/>
    <ds:schemaRef ds:uri="http://purl.org/dc/dcmitype/"/>
    <ds:schemaRef ds:uri="http://schemas.openxmlformats.org/package/2006/metadata/core-properties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6DBB56F-4362-4386-A1A1-3DF89889661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4948363-B267-4BAC-8655-100FBEC280C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{6C46AC15-D177-4FF0-9432-4251E4914BDC}tf78438558_win32</Template>
  <TotalTime>1842</TotalTime>
  <Words>1064</Words>
  <Application>Microsoft Office PowerPoint</Application>
  <PresentationFormat>Widescreen</PresentationFormat>
  <Paragraphs>204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Arial Black</vt:lpstr>
      <vt:lpstr>Calibri</vt:lpstr>
      <vt:lpstr>Sabon Next LT</vt:lpstr>
      <vt:lpstr>Custom</vt:lpstr>
      <vt:lpstr>Aft -723 Minor Project -2 J.B. MANIK 12300623</vt:lpstr>
      <vt:lpstr>agenda</vt:lpstr>
      <vt:lpstr>What I choose is </vt:lpstr>
      <vt:lpstr>IDEA 1 – Galaxy shooter GG ( 3d unity game )</vt:lpstr>
      <vt:lpstr>         Explanation </vt:lpstr>
      <vt:lpstr>Galaxy shooter GG</vt:lpstr>
      <vt:lpstr>reference</vt:lpstr>
      <vt:lpstr>Idea –  2D Unity Game Development Project </vt:lpstr>
      <vt:lpstr>             Story </vt:lpstr>
      <vt:lpstr>Level objective </vt:lpstr>
      <vt:lpstr>Level objective </vt:lpstr>
      <vt:lpstr>Player Input</vt:lpstr>
      <vt:lpstr>State Machine &amp; Abilities</vt:lpstr>
      <vt:lpstr>Camera &amp; Rendering</vt:lpstr>
      <vt:lpstr>Player Updates</vt:lpstr>
      <vt:lpstr>Combat &amp; Health System</vt:lpstr>
      <vt:lpstr>UI &amp; Feedback</vt:lpstr>
      <vt:lpstr>Environment &amp; Mechanics</vt:lpstr>
      <vt:lpstr>Save &amp; Progression</vt:lpstr>
      <vt:lpstr>Minimap &amp; Exploration</vt:lpstr>
      <vt:lpstr>Weapons &amp; Enemies</vt:lpstr>
      <vt:lpstr>Visual Effects &amp; Materials</vt:lpstr>
      <vt:lpstr>Reference for level 1  </vt:lpstr>
      <vt:lpstr>Reference for level 2  </vt:lpstr>
      <vt:lpstr>Reference for character</vt:lpstr>
      <vt:lpstr>Reference for character’s buddy </vt:lpstr>
      <vt:lpstr>Interaction &amp; RPG Section</vt:lpstr>
      <vt:lpstr>Idea 3 – Escape the Haunted Mansion (UE 5 ) </vt:lpstr>
      <vt:lpstr>Explanation</vt:lpstr>
      <vt:lpstr>Reference </vt:lpstr>
      <vt:lpstr>Escape the Haunted Mansion</vt:lpstr>
      <vt:lpstr>Timeline for project / week </vt:lpstr>
      <vt:lpstr>Tools </vt:lpstr>
      <vt:lpstr>Thank 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J.B. MANIK</dc:creator>
  <cp:lastModifiedBy>JB MANIK</cp:lastModifiedBy>
  <cp:revision>66</cp:revision>
  <dcterms:created xsi:type="dcterms:W3CDTF">2025-01-24T18:00:14Z</dcterms:created>
  <dcterms:modified xsi:type="dcterms:W3CDTF">2025-08-29T07:25:35Z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